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12"/>
  </p:notesMasterIdLst>
  <p:sldIdLst>
    <p:sldId id="284" r:id="rId2"/>
    <p:sldId id="263" r:id="rId3"/>
    <p:sldId id="302" r:id="rId4"/>
    <p:sldId id="304" r:id="rId5"/>
    <p:sldId id="305" r:id="rId6"/>
    <p:sldId id="313" r:id="rId7"/>
    <p:sldId id="306" r:id="rId8"/>
    <p:sldId id="307" r:id="rId9"/>
    <p:sldId id="269" r:id="rId10"/>
    <p:sldId id="283" r:id="rId11"/>
  </p:sldIdLst>
  <p:sldSz cx="12192000" cy="6858000"/>
  <p:notesSz cx="12192000" cy="6858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08FC93-94F3-420A-A1EF-97D90EC36EEC}" v="864" dt="2022-10-10T13:30:47.33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76" autoAdjust="0"/>
  </p:normalViewPr>
  <p:slideViewPr>
    <p:cSldViewPr>
      <p:cViewPr varScale="1">
        <p:scale>
          <a:sx n="67" d="100"/>
          <a:sy n="67" d="100"/>
        </p:scale>
        <p:origin x="624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Briz" userId="f250e5980f5ed046" providerId="LiveId" clId="{8808FC93-94F3-420A-A1EF-97D90EC36EEC}"/>
    <pc:docChg chg="undo custSel addSld delSld modSld sldOrd delMainMaster">
      <pc:chgData name="Xavier Briz" userId="f250e5980f5ed046" providerId="LiveId" clId="{8808FC93-94F3-420A-A1EF-97D90EC36EEC}" dt="2022-10-10T13:30:47.336" v="1513" actId="20577"/>
      <pc:docMkLst>
        <pc:docMk/>
      </pc:docMkLst>
      <pc:sldChg chg="del ord">
        <pc:chgData name="Xavier Briz" userId="f250e5980f5ed046" providerId="LiveId" clId="{8808FC93-94F3-420A-A1EF-97D90EC36EEC}" dt="2022-10-10T04:23:42.328" v="960" actId="47"/>
        <pc:sldMkLst>
          <pc:docMk/>
          <pc:sldMk cId="0" sldId="265"/>
        </pc:sldMkLst>
      </pc:sldChg>
      <pc:sldChg chg="delSp modSp add mod">
        <pc:chgData name="Xavier Briz" userId="f250e5980f5ed046" providerId="LiveId" clId="{8808FC93-94F3-420A-A1EF-97D90EC36EEC}" dt="2022-10-10T04:22:44.653" v="959" actId="478"/>
        <pc:sldMkLst>
          <pc:docMk/>
          <pc:sldMk cId="0" sldId="269"/>
        </pc:sldMkLst>
        <pc:spChg chg="del">
          <ac:chgData name="Xavier Briz" userId="f250e5980f5ed046" providerId="LiveId" clId="{8808FC93-94F3-420A-A1EF-97D90EC36EEC}" dt="2022-10-10T04:22:44.653" v="959" actId="478"/>
          <ac:spMkLst>
            <pc:docMk/>
            <pc:sldMk cId="0" sldId="269"/>
            <ac:spMk id="21" creationId="{00000000-0000-0000-0000-000000000000}"/>
          </ac:spMkLst>
        </pc:spChg>
        <pc:picChg chg="mod">
          <ac:chgData name="Xavier Briz" userId="f250e5980f5ed046" providerId="LiveId" clId="{8808FC93-94F3-420A-A1EF-97D90EC36EEC}" dt="2022-10-10T04:22:40.290" v="958" actId="1076"/>
          <ac:picMkLst>
            <pc:docMk/>
            <pc:sldMk cId="0" sldId="269"/>
            <ac:picMk id="2" creationId="{00000000-0000-0000-0000-000000000000}"/>
          </ac:picMkLst>
        </pc:picChg>
      </pc:sldChg>
      <pc:sldChg chg="delSp add del mod setBg">
        <pc:chgData name="Xavier Briz" userId="f250e5980f5ed046" providerId="LiveId" clId="{8808FC93-94F3-420A-A1EF-97D90EC36EEC}" dt="2022-10-10T04:39:41.914" v="1128" actId="47"/>
        <pc:sldMkLst>
          <pc:docMk/>
          <pc:sldMk cId="3161350610" sldId="272"/>
        </pc:sldMkLst>
        <pc:picChg chg="del">
          <ac:chgData name="Xavier Briz" userId="f250e5980f5ed046" providerId="LiveId" clId="{8808FC93-94F3-420A-A1EF-97D90EC36EEC}" dt="2022-10-10T04:27:42.973" v="1022" actId="21"/>
          <ac:picMkLst>
            <pc:docMk/>
            <pc:sldMk cId="3161350610" sldId="272"/>
            <ac:picMk id="3" creationId="{04EBBB7F-C5B5-4EDD-8B3B-DB227DFEC532}"/>
          </ac:picMkLst>
        </pc:picChg>
      </pc:sldChg>
      <pc:sldChg chg="del">
        <pc:chgData name="Xavier Briz" userId="f250e5980f5ed046" providerId="LiveId" clId="{8808FC93-94F3-420A-A1EF-97D90EC36EEC}" dt="2022-10-10T01:03:44.801" v="0" actId="47"/>
        <pc:sldMkLst>
          <pc:docMk/>
          <pc:sldMk cId="3619154600" sldId="272"/>
        </pc:sldMkLst>
      </pc:sldChg>
      <pc:sldChg chg="del">
        <pc:chgData name="Xavier Briz" userId="f250e5980f5ed046" providerId="LiveId" clId="{8808FC93-94F3-420A-A1EF-97D90EC36EEC}" dt="2022-10-10T04:22:27.773" v="957" actId="47"/>
        <pc:sldMkLst>
          <pc:docMk/>
          <pc:sldMk cId="0" sldId="282"/>
        </pc:sldMkLst>
      </pc:sldChg>
      <pc:sldChg chg="delSp modSp mod">
        <pc:chgData name="Xavier Briz" userId="f250e5980f5ed046" providerId="LiveId" clId="{8808FC93-94F3-420A-A1EF-97D90EC36EEC}" dt="2022-10-10T03:17:05.048" v="224" actId="478"/>
        <pc:sldMkLst>
          <pc:docMk/>
          <pc:sldMk cId="0" sldId="284"/>
        </pc:sldMkLst>
        <pc:spChg chg="del">
          <ac:chgData name="Xavier Briz" userId="f250e5980f5ed046" providerId="LiveId" clId="{8808FC93-94F3-420A-A1EF-97D90EC36EEC}" dt="2022-10-10T03:17:05.048" v="224" actId="478"/>
          <ac:spMkLst>
            <pc:docMk/>
            <pc:sldMk cId="0" sldId="284"/>
            <ac:spMk id="18" creationId="{3EFA4BDE-980A-0E84-3E85-7BFEAE3FEC00}"/>
          </ac:spMkLst>
        </pc:spChg>
        <pc:spChg chg="del mod">
          <ac:chgData name="Xavier Briz" userId="f250e5980f5ed046" providerId="LiveId" clId="{8808FC93-94F3-420A-A1EF-97D90EC36EEC}" dt="2022-10-10T03:17:02.575" v="223" actId="478"/>
          <ac:spMkLst>
            <pc:docMk/>
            <pc:sldMk cId="0" sldId="284"/>
            <ac:spMk id="71" creationId="{5F5C5F5B-CF88-4613-985D-A6CB251803A0}"/>
          </ac:spMkLst>
        </pc:spChg>
      </pc:sldChg>
      <pc:sldChg chg="del">
        <pc:chgData name="Xavier Briz" userId="f250e5980f5ed046" providerId="LiveId" clId="{8808FC93-94F3-420A-A1EF-97D90EC36EEC}" dt="2022-10-10T01:03:46.521" v="1" actId="47"/>
        <pc:sldMkLst>
          <pc:docMk/>
          <pc:sldMk cId="2745891797" sldId="301"/>
        </pc:sldMkLst>
      </pc:sldChg>
      <pc:sldChg chg="addSp delSp modSp mod delAnim modAnim modNotesTx">
        <pc:chgData name="Xavier Briz" userId="f250e5980f5ed046" providerId="LiveId" clId="{8808FC93-94F3-420A-A1EF-97D90EC36EEC}" dt="2022-10-10T13:30:47.336" v="1513" actId="20577"/>
        <pc:sldMkLst>
          <pc:docMk/>
          <pc:sldMk cId="3919193446" sldId="302"/>
        </pc:sldMkLst>
        <pc:spChg chg="del mod">
          <ac:chgData name="Xavier Briz" userId="f250e5980f5ed046" providerId="LiveId" clId="{8808FC93-94F3-420A-A1EF-97D90EC36EEC}" dt="2022-10-10T03:22:59.406" v="376" actId="478"/>
          <ac:spMkLst>
            <pc:docMk/>
            <pc:sldMk cId="3919193446" sldId="302"/>
            <ac:spMk id="3" creationId="{1D9E28E7-2C77-D9E0-1CE5-87A02ECBED3E}"/>
          </ac:spMkLst>
        </pc:spChg>
        <pc:spChg chg="add del mod">
          <ac:chgData name="Xavier Briz" userId="f250e5980f5ed046" providerId="LiveId" clId="{8808FC93-94F3-420A-A1EF-97D90EC36EEC}" dt="2022-10-10T04:41:59.664" v="1142" actId="478"/>
          <ac:spMkLst>
            <pc:docMk/>
            <pc:sldMk cId="3919193446" sldId="302"/>
            <ac:spMk id="4" creationId="{1CC5474E-0A26-7A14-B7D4-B9128FC3A5FC}"/>
          </ac:spMkLst>
        </pc:spChg>
        <pc:spChg chg="add del mod">
          <ac:chgData name="Xavier Briz" userId="f250e5980f5ed046" providerId="LiveId" clId="{8808FC93-94F3-420A-A1EF-97D90EC36EEC}" dt="2022-10-10T05:05:10.467" v="1254" actId="478"/>
          <ac:spMkLst>
            <pc:docMk/>
            <pc:sldMk cId="3919193446" sldId="302"/>
            <ac:spMk id="5" creationId="{F7094A12-7A19-E942-ECFD-58AD8232B469}"/>
          </ac:spMkLst>
        </pc:spChg>
        <pc:spChg chg="add mod">
          <ac:chgData name="Xavier Briz" userId="f250e5980f5ed046" providerId="LiveId" clId="{8808FC93-94F3-420A-A1EF-97D90EC36EEC}" dt="2022-10-10T05:12:17.265" v="1444" actId="20577"/>
          <ac:spMkLst>
            <pc:docMk/>
            <pc:sldMk cId="3919193446" sldId="302"/>
            <ac:spMk id="6" creationId="{E8ECD371-996B-F4A8-E1F0-3FF60F3942F7}"/>
          </ac:spMkLst>
        </pc:spChg>
        <pc:spChg chg="add mod">
          <ac:chgData name="Xavier Briz" userId="f250e5980f5ed046" providerId="LiveId" clId="{8808FC93-94F3-420A-A1EF-97D90EC36EEC}" dt="2022-10-10T04:42:45.030" v="1149" actId="14100"/>
          <ac:spMkLst>
            <pc:docMk/>
            <pc:sldMk cId="3919193446" sldId="302"/>
            <ac:spMk id="8" creationId="{29FC727F-9E4A-3C8E-8824-3ED7F29A6BC2}"/>
          </ac:spMkLst>
        </pc:spChg>
        <pc:spChg chg="add mod">
          <ac:chgData name="Xavier Briz" userId="f250e5980f5ed046" providerId="LiveId" clId="{8808FC93-94F3-420A-A1EF-97D90EC36EEC}" dt="2022-10-10T04:36:15.513" v="1086" actId="1076"/>
          <ac:spMkLst>
            <pc:docMk/>
            <pc:sldMk cId="3919193446" sldId="302"/>
            <ac:spMk id="10" creationId="{298BF504-C534-7C1F-DB60-1F51CBCD5B4F}"/>
          </ac:spMkLst>
        </pc:spChg>
        <pc:spChg chg="add del mod">
          <ac:chgData name="Xavier Briz" userId="f250e5980f5ed046" providerId="LiveId" clId="{8808FC93-94F3-420A-A1EF-97D90EC36EEC}" dt="2022-10-10T05:05:08.014" v="1253" actId="478"/>
          <ac:spMkLst>
            <pc:docMk/>
            <pc:sldMk cId="3919193446" sldId="302"/>
            <ac:spMk id="11" creationId="{E4FB99CA-3FE8-47C5-7212-CCAB8BA64029}"/>
          </ac:spMkLst>
        </pc:spChg>
        <pc:spChg chg="del mod">
          <ac:chgData name="Xavier Briz" userId="f250e5980f5ed046" providerId="LiveId" clId="{8808FC93-94F3-420A-A1EF-97D90EC36EEC}" dt="2022-10-10T03:22:57.477" v="375" actId="478"/>
          <ac:spMkLst>
            <pc:docMk/>
            <pc:sldMk cId="3919193446" sldId="302"/>
            <ac:spMk id="12" creationId="{2FA1701B-4B9D-23BE-33A2-51F4C788DA84}"/>
          </ac:spMkLst>
        </pc:spChg>
        <pc:spChg chg="mod">
          <ac:chgData name="Xavier Briz" userId="f250e5980f5ed046" providerId="LiveId" clId="{8808FC93-94F3-420A-A1EF-97D90EC36EEC}" dt="2022-10-10T05:09:19.110" v="1403" actId="20577"/>
          <ac:spMkLst>
            <pc:docMk/>
            <pc:sldMk cId="3919193446" sldId="302"/>
            <ac:spMk id="13" creationId="{5A7D5B65-4B0E-89E8-AF70-5840DBBB1233}"/>
          </ac:spMkLst>
        </pc:spChg>
        <pc:spChg chg="add mod">
          <ac:chgData name="Xavier Briz" userId="f250e5980f5ed046" providerId="LiveId" clId="{8808FC93-94F3-420A-A1EF-97D90EC36EEC}" dt="2022-10-10T05:17:06.451" v="1463" actId="1076"/>
          <ac:spMkLst>
            <pc:docMk/>
            <pc:sldMk cId="3919193446" sldId="302"/>
            <ac:spMk id="14" creationId="{6EA1422B-E177-123A-6EC2-377DA815005C}"/>
          </ac:spMkLst>
        </pc:spChg>
        <pc:spChg chg="add del mod">
          <ac:chgData name="Xavier Briz" userId="f250e5980f5ed046" providerId="LiveId" clId="{8808FC93-94F3-420A-A1EF-97D90EC36EEC}" dt="2022-10-10T04:42:12.558" v="1147" actId="478"/>
          <ac:spMkLst>
            <pc:docMk/>
            <pc:sldMk cId="3919193446" sldId="302"/>
            <ac:spMk id="15" creationId="{AADC09B3-A3CF-6222-E504-49ACE5A238B7}"/>
          </ac:spMkLst>
        </pc:spChg>
        <pc:spChg chg="add mod">
          <ac:chgData name="Xavier Briz" userId="f250e5980f5ed046" providerId="LiveId" clId="{8808FC93-94F3-420A-A1EF-97D90EC36EEC}" dt="2022-10-10T04:40:16.724" v="1136" actId="571"/>
          <ac:spMkLst>
            <pc:docMk/>
            <pc:sldMk cId="3919193446" sldId="302"/>
            <ac:spMk id="17" creationId="{C349B3D8-B0BA-66F3-852D-F68E71E3468C}"/>
          </ac:spMkLst>
        </pc:spChg>
        <pc:spChg chg="add mod">
          <ac:chgData name="Xavier Briz" userId="f250e5980f5ed046" providerId="LiveId" clId="{8808FC93-94F3-420A-A1EF-97D90EC36EEC}" dt="2022-10-10T05:17:01.914" v="1462" actId="14100"/>
          <ac:spMkLst>
            <pc:docMk/>
            <pc:sldMk cId="3919193446" sldId="302"/>
            <ac:spMk id="18" creationId="{92761FE4-5F74-7054-CF47-03A947913899}"/>
          </ac:spMkLst>
        </pc:spChg>
        <pc:spChg chg="add mod">
          <ac:chgData name="Xavier Briz" userId="f250e5980f5ed046" providerId="LiveId" clId="{8808FC93-94F3-420A-A1EF-97D90EC36EEC}" dt="2022-10-10T13:30:47.336" v="1513" actId="20577"/>
          <ac:spMkLst>
            <pc:docMk/>
            <pc:sldMk cId="3919193446" sldId="302"/>
            <ac:spMk id="19" creationId="{FD3C3A10-9AF3-0838-EC0C-5C68016329F3}"/>
          </ac:spMkLst>
        </pc:spChg>
        <pc:picChg chg="mod">
          <ac:chgData name="Xavier Briz" userId="f250e5980f5ed046" providerId="LiveId" clId="{8808FC93-94F3-420A-A1EF-97D90EC36EEC}" dt="2022-10-10T04:27:52.137" v="1024" actId="1076"/>
          <ac:picMkLst>
            <pc:docMk/>
            <pc:sldMk cId="3919193446" sldId="302"/>
            <ac:picMk id="2" creationId="{00000000-0000-0000-0000-000000000000}"/>
          </ac:picMkLst>
        </pc:picChg>
        <pc:picChg chg="add mod ord">
          <ac:chgData name="Xavier Briz" userId="f250e5980f5ed046" providerId="LiveId" clId="{8808FC93-94F3-420A-A1EF-97D90EC36EEC}" dt="2022-10-10T04:42:06.446" v="1145" actId="1076"/>
          <ac:picMkLst>
            <pc:docMk/>
            <pc:sldMk cId="3919193446" sldId="302"/>
            <ac:picMk id="7" creationId="{ED8A4510-8EAD-EB75-A514-6A1E6BFAD4DE}"/>
          </ac:picMkLst>
        </pc:picChg>
        <pc:picChg chg="add del">
          <ac:chgData name="Xavier Briz" userId="f250e5980f5ed046" providerId="LiveId" clId="{8808FC93-94F3-420A-A1EF-97D90EC36EEC}" dt="2022-10-10T04:27:36.385" v="1020" actId="478"/>
          <ac:picMkLst>
            <pc:docMk/>
            <pc:sldMk cId="3919193446" sldId="302"/>
            <ac:picMk id="9" creationId="{DC7448B7-39EC-BFC2-E18C-DCC99CE0BA00}"/>
          </ac:picMkLst>
        </pc:picChg>
        <pc:picChg chg="add mod">
          <ac:chgData name="Xavier Briz" userId="f250e5980f5ed046" providerId="LiveId" clId="{8808FC93-94F3-420A-A1EF-97D90EC36EEC}" dt="2022-10-10T04:40:16.724" v="1136" actId="571"/>
          <ac:picMkLst>
            <pc:docMk/>
            <pc:sldMk cId="3919193446" sldId="302"/>
            <ac:picMk id="16" creationId="{8D8183D7-A5F7-A055-C0B3-C9A4D6F5FF73}"/>
          </ac:picMkLst>
        </pc:picChg>
      </pc:sldChg>
      <pc:sldChg chg="addSp delSp modSp del modAnim">
        <pc:chgData name="Xavier Briz" userId="f250e5980f5ed046" providerId="LiveId" clId="{8808FC93-94F3-420A-A1EF-97D90EC36EEC}" dt="2022-10-10T03:32:00.306" v="457" actId="47"/>
        <pc:sldMkLst>
          <pc:docMk/>
          <pc:sldMk cId="3682497067" sldId="303"/>
        </pc:sldMkLst>
        <pc:spChg chg="mod topLvl">
          <ac:chgData name="Xavier Briz" userId="f250e5980f5ed046" providerId="LiveId" clId="{8808FC93-94F3-420A-A1EF-97D90EC36EEC}" dt="2022-10-10T03:11:23.253" v="216" actId="164"/>
          <ac:spMkLst>
            <pc:docMk/>
            <pc:sldMk cId="3682497067" sldId="303"/>
            <ac:spMk id="4" creationId="{25598365-BFF9-BC7F-85C7-42AB7D98E726}"/>
          </ac:spMkLst>
        </pc:spChg>
        <pc:spChg chg="mod topLvl">
          <ac:chgData name="Xavier Briz" userId="f250e5980f5ed046" providerId="LiveId" clId="{8808FC93-94F3-420A-A1EF-97D90EC36EEC}" dt="2022-10-10T03:11:23.253" v="216" actId="164"/>
          <ac:spMkLst>
            <pc:docMk/>
            <pc:sldMk cId="3682497067" sldId="303"/>
            <ac:spMk id="5" creationId="{E9965DC3-CFBE-9D8F-F305-2C744593D17C}"/>
          </ac:spMkLst>
        </pc:spChg>
        <pc:grpChg chg="add del mod">
          <ac:chgData name="Xavier Briz" userId="f250e5980f5ed046" providerId="LiveId" clId="{8808FC93-94F3-420A-A1EF-97D90EC36EEC}" dt="2022-10-10T03:11:20.224" v="215" actId="165"/>
          <ac:grpSpMkLst>
            <pc:docMk/>
            <pc:sldMk cId="3682497067" sldId="303"/>
            <ac:grpSpMk id="6" creationId="{C6C4EC6C-837F-EBD1-7D53-EC9326883C09}"/>
          </ac:grpSpMkLst>
        </pc:grpChg>
        <pc:grpChg chg="add mod">
          <ac:chgData name="Xavier Briz" userId="f250e5980f5ed046" providerId="LiveId" clId="{8808FC93-94F3-420A-A1EF-97D90EC36EEC}" dt="2022-10-10T03:11:23.253" v="216" actId="164"/>
          <ac:grpSpMkLst>
            <pc:docMk/>
            <pc:sldMk cId="3682497067" sldId="303"/>
            <ac:grpSpMk id="13" creationId="{1ACA2DB6-E1DD-AF41-0EDD-37E2FACE5B23}"/>
          </ac:grpSpMkLst>
        </pc:grpChg>
        <pc:picChg chg="mod topLvl">
          <ac:chgData name="Xavier Briz" userId="f250e5980f5ed046" providerId="LiveId" clId="{8808FC93-94F3-420A-A1EF-97D90EC36EEC}" dt="2022-10-10T03:11:23.253" v="216" actId="164"/>
          <ac:picMkLst>
            <pc:docMk/>
            <pc:sldMk cId="3682497067" sldId="303"/>
            <ac:picMk id="11" creationId="{061E48CA-60E6-E191-F6DE-03FA3AFCBD88}"/>
          </ac:picMkLst>
        </pc:picChg>
      </pc:sldChg>
      <pc:sldChg chg="addSp delSp modSp mod ord modAnim">
        <pc:chgData name="Xavier Briz" userId="f250e5980f5ed046" providerId="LiveId" clId="{8808FC93-94F3-420A-A1EF-97D90EC36EEC}" dt="2022-10-10T03:54:07.594" v="644"/>
        <pc:sldMkLst>
          <pc:docMk/>
          <pc:sldMk cId="3272439381" sldId="304"/>
        </pc:sldMkLst>
        <pc:spChg chg="mod">
          <ac:chgData name="Xavier Briz" userId="f250e5980f5ed046" providerId="LiveId" clId="{8808FC93-94F3-420A-A1EF-97D90EC36EEC}" dt="2022-10-10T03:29:23.511" v="441" actId="403"/>
          <ac:spMkLst>
            <pc:docMk/>
            <pc:sldMk cId="3272439381" sldId="304"/>
            <ac:spMk id="5" creationId="{551A8C78-91FD-806B-C563-433580027EFF}"/>
          </ac:spMkLst>
        </pc:spChg>
        <pc:spChg chg="add del mod">
          <ac:chgData name="Xavier Briz" userId="f250e5980f5ed046" providerId="LiveId" clId="{8808FC93-94F3-420A-A1EF-97D90EC36EEC}" dt="2022-10-10T03:29:29.524" v="443"/>
          <ac:spMkLst>
            <pc:docMk/>
            <pc:sldMk cId="3272439381" sldId="304"/>
            <ac:spMk id="7" creationId="{B5DB249E-492D-72CE-3AFA-E17A67412E70}"/>
          </ac:spMkLst>
        </pc:spChg>
        <pc:spChg chg="add mod">
          <ac:chgData name="Xavier Briz" userId="f250e5980f5ed046" providerId="LiveId" clId="{8808FC93-94F3-420A-A1EF-97D90EC36EEC}" dt="2022-10-10T03:28:40.024" v="429" actId="1076"/>
          <ac:spMkLst>
            <pc:docMk/>
            <pc:sldMk cId="3272439381" sldId="304"/>
            <ac:spMk id="8" creationId="{18604A5D-28E6-B2BC-0653-2CE6EFC773C9}"/>
          </ac:spMkLst>
        </pc:spChg>
      </pc:sldChg>
      <pc:sldChg chg="addSp delSp modSp mod ord delAnim modAnim">
        <pc:chgData name="Xavier Briz" userId="f250e5980f5ed046" providerId="LiveId" clId="{8808FC93-94F3-420A-A1EF-97D90EC36EEC}" dt="2022-10-10T03:54:00.776" v="643"/>
        <pc:sldMkLst>
          <pc:docMk/>
          <pc:sldMk cId="2786971615" sldId="305"/>
        </pc:sldMkLst>
        <pc:spChg chg="del mod">
          <ac:chgData name="Xavier Briz" userId="f250e5980f5ed046" providerId="LiveId" clId="{8808FC93-94F3-420A-A1EF-97D90EC36EEC}" dt="2022-10-10T03:30:04.612" v="456" actId="478"/>
          <ac:spMkLst>
            <pc:docMk/>
            <pc:sldMk cId="2786971615" sldId="305"/>
            <ac:spMk id="5" creationId="{D1018D2D-20B3-4051-94D1-C5D4C04C083C}"/>
          </ac:spMkLst>
        </pc:spChg>
        <pc:spChg chg="add mod">
          <ac:chgData name="Xavier Briz" userId="f250e5980f5ed046" providerId="LiveId" clId="{8808FC93-94F3-420A-A1EF-97D90EC36EEC}" dt="2022-10-10T03:29:59.434" v="455" actId="20577"/>
          <ac:spMkLst>
            <pc:docMk/>
            <pc:sldMk cId="2786971615" sldId="305"/>
            <ac:spMk id="6" creationId="{B3086812-D731-F3CB-8770-D5595EF213A5}"/>
          </ac:spMkLst>
        </pc:spChg>
        <pc:spChg chg="add mod">
          <ac:chgData name="Xavier Briz" userId="f250e5980f5ed046" providerId="LiveId" clId="{8808FC93-94F3-420A-A1EF-97D90EC36EEC}" dt="2022-10-10T03:47:00.556" v="462" actId="1076"/>
          <ac:spMkLst>
            <pc:docMk/>
            <pc:sldMk cId="2786971615" sldId="305"/>
            <ac:spMk id="7" creationId="{DDC12145-9F30-FC7B-D67F-EB6B3F84D882}"/>
          </ac:spMkLst>
        </pc:spChg>
        <pc:spChg chg="add mod">
          <ac:chgData name="Xavier Briz" userId="f250e5980f5ed046" providerId="LiveId" clId="{8808FC93-94F3-420A-A1EF-97D90EC36EEC}" dt="2022-10-10T03:50:32.716" v="537" actId="20577"/>
          <ac:spMkLst>
            <pc:docMk/>
            <pc:sldMk cId="2786971615" sldId="305"/>
            <ac:spMk id="8" creationId="{4C234EE2-C59A-D839-4A9F-14D94B02784E}"/>
          </ac:spMkLst>
        </pc:spChg>
        <pc:spChg chg="add mod">
          <ac:chgData name="Xavier Briz" userId="f250e5980f5ed046" providerId="LiveId" clId="{8808FC93-94F3-420A-A1EF-97D90EC36EEC}" dt="2022-10-10T03:53:32.466" v="640" actId="255"/>
          <ac:spMkLst>
            <pc:docMk/>
            <pc:sldMk cId="2786971615" sldId="305"/>
            <ac:spMk id="9" creationId="{0C935647-3918-E9F8-6E3B-97B77A04CCAE}"/>
          </ac:spMkLst>
        </pc:spChg>
        <pc:picChg chg="mod">
          <ac:chgData name="Xavier Briz" userId="f250e5980f5ed046" providerId="LiveId" clId="{8808FC93-94F3-420A-A1EF-97D90EC36EEC}" dt="2022-10-10T03:47:01.600" v="463" actId="1076"/>
          <ac:picMkLst>
            <pc:docMk/>
            <pc:sldMk cId="2786971615" sldId="305"/>
            <ac:picMk id="2" creationId="{00000000-0000-0000-0000-000000000000}"/>
          </ac:picMkLst>
        </pc:picChg>
      </pc:sldChg>
      <pc:sldChg chg="modSp mod">
        <pc:chgData name="Xavier Briz" userId="f250e5980f5ed046" providerId="LiveId" clId="{8808FC93-94F3-420A-A1EF-97D90EC36EEC}" dt="2022-10-10T04:46:11.497" v="1174" actId="113"/>
        <pc:sldMkLst>
          <pc:docMk/>
          <pc:sldMk cId="1463285128" sldId="306"/>
        </pc:sldMkLst>
        <pc:spChg chg="mod">
          <ac:chgData name="Xavier Briz" userId="f250e5980f5ed046" providerId="LiveId" clId="{8808FC93-94F3-420A-A1EF-97D90EC36EEC}" dt="2022-10-10T04:05:05.958" v="887" actId="14100"/>
          <ac:spMkLst>
            <pc:docMk/>
            <pc:sldMk cId="1463285128" sldId="306"/>
            <ac:spMk id="4" creationId="{B359A1F8-CD94-9ABF-81E1-81BA63C000B3}"/>
          </ac:spMkLst>
        </pc:spChg>
        <pc:spChg chg="mod">
          <ac:chgData name="Xavier Briz" userId="f250e5980f5ed046" providerId="LiveId" clId="{8808FC93-94F3-420A-A1EF-97D90EC36EEC}" dt="2022-10-10T04:01:21.508" v="852" actId="20577"/>
          <ac:spMkLst>
            <pc:docMk/>
            <pc:sldMk cId="1463285128" sldId="306"/>
            <ac:spMk id="5" creationId="{3CBE60CD-7FE1-66AE-FCFC-9D0597E94141}"/>
          </ac:spMkLst>
        </pc:spChg>
        <pc:spChg chg="mod">
          <ac:chgData name="Xavier Briz" userId="f250e5980f5ed046" providerId="LiveId" clId="{8808FC93-94F3-420A-A1EF-97D90EC36EEC}" dt="2022-10-10T04:45:31.150" v="1168" actId="403"/>
          <ac:spMkLst>
            <pc:docMk/>
            <pc:sldMk cId="1463285128" sldId="306"/>
            <ac:spMk id="7" creationId="{FDA42DBD-ADD1-BA02-1839-AA364509F8BE}"/>
          </ac:spMkLst>
        </pc:spChg>
        <pc:spChg chg="mod">
          <ac:chgData name="Xavier Briz" userId="f250e5980f5ed046" providerId="LiveId" clId="{8808FC93-94F3-420A-A1EF-97D90EC36EEC}" dt="2022-10-10T04:46:11.497" v="1174" actId="113"/>
          <ac:spMkLst>
            <pc:docMk/>
            <pc:sldMk cId="1463285128" sldId="306"/>
            <ac:spMk id="9" creationId="{3E98A61E-DD17-670B-EB6C-222E4CB70E69}"/>
          </ac:spMkLst>
        </pc:spChg>
        <pc:picChg chg="mod">
          <ac:chgData name="Xavier Briz" userId="f250e5980f5ed046" providerId="LiveId" clId="{8808FC93-94F3-420A-A1EF-97D90EC36EEC}" dt="2022-10-10T03:40:35.010" v="458" actId="1076"/>
          <ac:picMkLst>
            <pc:docMk/>
            <pc:sldMk cId="1463285128" sldId="306"/>
            <ac:picMk id="2" creationId="{00000000-0000-0000-0000-000000000000}"/>
          </ac:picMkLst>
        </pc:picChg>
        <pc:cxnChg chg="mod">
          <ac:chgData name="Xavier Briz" userId="f250e5980f5ed046" providerId="LiveId" clId="{8808FC93-94F3-420A-A1EF-97D90EC36EEC}" dt="2022-10-10T03:59:14.222" v="808" actId="13822"/>
          <ac:cxnSpMkLst>
            <pc:docMk/>
            <pc:sldMk cId="1463285128" sldId="306"/>
            <ac:cxnSpMk id="6" creationId="{EE624D78-6557-65A0-A655-07B091A9E635}"/>
          </ac:cxnSpMkLst>
        </pc:cxnChg>
        <pc:cxnChg chg="mod">
          <ac:chgData name="Xavier Briz" userId="f250e5980f5ed046" providerId="LiveId" clId="{8808FC93-94F3-420A-A1EF-97D90EC36EEC}" dt="2022-10-10T04:01:14.880" v="847" actId="14100"/>
          <ac:cxnSpMkLst>
            <pc:docMk/>
            <pc:sldMk cId="1463285128" sldId="306"/>
            <ac:cxnSpMk id="10" creationId="{DCF5B25E-E434-D643-6133-ABD0CDEE93C0}"/>
          </ac:cxnSpMkLst>
        </pc:cxnChg>
      </pc:sldChg>
      <pc:sldChg chg="addSp delSp modSp mod delAnim">
        <pc:chgData name="Xavier Briz" userId="f250e5980f5ed046" providerId="LiveId" clId="{8808FC93-94F3-420A-A1EF-97D90EC36EEC}" dt="2022-10-10T04:47:29.795" v="1216" actId="20577"/>
        <pc:sldMkLst>
          <pc:docMk/>
          <pc:sldMk cId="2050423599" sldId="307"/>
        </pc:sldMkLst>
        <pc:spChg chg="mod">
          <ac:chgData name="Xavier Briz" userId="f250e5980f5ed046" providerId="LiveId" clId="{8808FC93-94F3-420A-A1EF-97D90EC36EEC}" dt="2022-10-10T04:47:22.257" v="1215" actId="20577"/>
          <ac:spMkLst>
            <pc:docMk/>
            <pc:sldMk cId="2050423599" sldId="307"/>
            <ac:spMk id="4" creationId="{CE82CC49-557F-BE9E-0FEB-3F7F9843FFC7}"/>
          </ac:spMkLst>
        </pc:spChg>
        <pc:spChg chg="del">
          <ac:chgData name="Xavier Briz" userId="f250e5980f5ed046" providerId="LiveId" clId="{8808FC93-94F3-420A-A1EF-97D90EC36EEC}" dt="2022-10-10T04:10:07.827" v="926" actId="478"/>
          <ac:spMkLst>
            <pc:docMk/>
            <pc:sldMk cId="2050423599" sldId="307"/>
            <ac:spMk id="5" creationId="{C1227A00-4F64-50A5-9A6C-9B815DB9D202}"/>
          </ac:spMkLst>
        </pc:spChg>
        <pc:spChg chg="add mod">
          <ac:chgData name="Xavier Briz" userId="f250e5980f5ed046" providerId="LiveId" clId="{8808FC93-94F3-420A-A1EF-97D90EC36EEC}" dt="2022-10-10T04:47:29.795" v="1216" actId="20577"/>
          <ac:spMkLst>
            <pc:docMk/>
            <pc:sldMk cId="2050423599" sldId="307"/>
            <ac:spMk id="6" creationId="{F2E8F0EB-F0D2-B5E2-3473-7E8C26AD6DD5}"/>
          </ac:spMkLst>
        </pc:spChg>
        <pc:spChg chg="add del mod">
          <ac:chgData name="Xavier Briz" userId="f250e5980f5ed046" providerId="LiveId" clId="{8808FC93-94F3-420A-A1EF-97D90EC36EEC}" dt="2022-10-10T04:10:10.425" v="927" actId="478"/>
          <ac:spMkLst>
            <pc:docMk/>
            <pc:sldMk cId="2050423599" sldId="307"/>
            <ac:spMk id="7" creationId="{C477E165-C75D-6394-9CFF-3A5BE27DA8BD}"/>
          </ac:spMkLst>
        </pc:spChg>
      </pc:sldChg>
      <pc:sldChg chg="addSp delSp modSp mod ord delAnim modAnim">
        <pc:chgData name="Xavier Briz" userId="f250e5980f5ed046" providerId="LiveId" clId="{8808FC93-94F3-420A-A1EF-97D90EC36EEC}" dt="2022-10-10T05:51:27.612" v="1508"/>
        <pc:sldMkLst>
          <pc:docMk/>
          <pc:sldMk cId="3677751645" sldId="313"/>
        </pc:sldMkLst>
        <pc:spChg chg="mod">
          <ac:chgData name="Xavier Briz" userId="f250e5980f5ed046" providerId="LiveId" clId="{8808FC93-94F3-420A-A1EF-97D90EC36EEC}" dt="2022-10-10T04:26:10.110" v="1017" actId="20577"/>
          <ac:spMkLst>
            <pc:docMk/>
            <pc:sldMk cId="3677751645" sldId="313"/>
            <ac:spMk id="5" creationId="{4C994446-B9DA-C017-E2E4-C02B30A39CF3}"/>
          </ac:spMkLst>
        </pc:spChg>
        <pc:spChg chg="del mod">
          <ac:chgData name="Xavier Briz" userId="f250e5980f5ed046" providerId="LiveId" clId="{8808FC93-94F3-420A-A1EF-97D90EC36EEC}" dt="2022-10-10T04:25:35.887" v="976" actId="478"/>
          <ac:spMkLst>
            <pc:docMk/>
            <pc:sldMk cId="3677751645" sldId="313"/>
            <ac:spMk id="6" creationId="{7EF3D651-CAC4-9468-F3C4-536B20A74C70}"/>
          </ac:spMkLst>
        </pc:spChg>
        <pc:spChg chg="del mod">
          <ac:chgData name="Xavier Briz" userId="f250e5980f5ed046" providerId="LiveId" clId="{8808FC93-94F3-420A-A1EF-97D90EC36EEC}" dt="2022-10-10T04:25:26.995" v="975" actId="478"/>
          <ac:spMkLst>
            <pc:docMk/>
            <pc:sldMk cId="3677751645" sldId="313"/>
            <ac:spMk id="7" creationId="{85519BA8-EB70-E52A-813A-7F66001E4CC8}"/>
          </ac:spMkLst>
        </pc:spChg>
        <pc:spChg chg="add del mod">
          <ac:chgData name="Xavier Briz" userId="f250e5980f5ed046" providerId="LiveId" clId="{8808FC93-94F3-420A-A1EF-97D90EC36EEC}" dt="2022-10-10T01:21:28.591" v="7"/>
          <ac:spMkLst>
            <pc:docMk/>
            <pc:sldMk cId="3677751645" sldId="313"/>
            <ac:spMk id="8" creationId="{78DFBE32-CED3-462C-26EA-C3CDF05F79CB}"/>
          </ac:spMkLst>
        </pc:spChg>
        <pc:picChg chg="mod">
          <ac:chgData name="Xavier Briz" userId="f250e5980f5ed046" providerId="LiveId" clId="{8808FC93-94F3-420A-A1EF-97D90EC36EEC}" dt="2022-10-10T04:25:12.394" v="969" actId="14100"/>
          <ac:picMkLst>
            <pc:docMk/>
            <pc:sldMk cId="3677751645" sldId="313"/>
            <ac:picMk id="3" creationId="{72284A18-E940-DF99-043C-7D7FFA5191FB}"/>
          </ac:picMkLst>
        </pc:picChg>
        <pc:picChg chg="del">
          <ac:chgData name="Xavier Briz" userId="f250e5980f5ed046" providerId="LiveId" clId="{8808FC93-94F3-420A-A1EF-97D90EC36EEC}" dt="2022-10-10T04:25:04.204" v="966" actId="478"/>
          <ac:picMkLst>
            <pc:docMk/>
            <pc:sldMk cId="3677751645" sldId="313"/>
            <ac:picMk id="4" creationId="{708C96DC-65AE-E4C9-9A5E-58397AD291BC}"/>
          </ac:picMkLst>
        </pc:picChg>
        <pc:picChg chg="add mod">
          <ac:chgData name="Xavier Briz" userId="f250e5980f5ed046" providerId="LiveId" clId="{8808FC93-94F3-420A-A1EF-97D90EC36EEC}" dt="2022-10-10T04:25:42.335" v="977" actId="14100"/>
          <ac:picMkLst>
            <pc:docMk/>
            <pc:sldMk cId="3677751645" sldId="313"/>
            <ac:picMk id="9" creationId="{1E3501EA-D442-61F8-F648-AB7DB851CD11}"/>
          </ac:picMkLst>
        </pc:picChg>
      </pc:sldChg>
      <pc:sldChg chg="addSp delSp modSp del mod modAnim">
        <pc:chgData name="Xavier Briz" userId="f250e5980f5ed046" providerId="LiveId" clId="{8808FC93-94F3-420A-A1EF-97D90EC36EEC}" dt="2022-10-10T04:47:53.915" v="1217" actId="47"/>
        <pc:sldMkLst>
          <pc:docMk/>
          <pc:sldMk cId="1897641727" sldId="314"/>
        </pc:sldMkLst>
        <pc:spChg chg="add del mod">
          <ac:chgData name="Xavier Briz" userId="f250e5980f5ed046" providerId="LiveId" clId="{8808FC93-94F3-420A-A1EF-97D90EC36EEC}" dt="2022-10-10T01:21:14.657" v="5"/>
          <ac:spMkLst>
            <pc:docMk/>
            <pc:sldMk cId="1897641727" sldId="314"/>
            <ac:spMk id="6" creationId="{B406F96F-E2BA-C511-8BCD-B0F270820646}"/>
          </ac:spMkLst>
        </pc:spChg>
        <pc:picChg chg="del mod">
          <ac:chgData name="Xavier Briz" userId="f250e5980f5ed046" providerId="LiveId" clId="{8808FC93-94F3-420A-A1EF-97D90EC36EEC}" dt="2022-10-10T04:24:51.055" v="962" actId="21"/>
          <ac:picMkLst>
            <pc:docMk/>
            <pc:sldMk cId="1897641727" sldId="314"/>
            <ac:picMk id="3" creationId="{8F1EEDEA-90A6-9D54-6FF0-3201112A7F69}"/>
          </ac:picMkLst>
        </pc:picChg>
      </pc:sldChg>
      <pc:sldChg chg="del">
        <pc:chgData name="Xavier Briz" userId="f250e5980f5ed046" providerId="LiveId" clId="{8808FC93-94F3-420A-A1EF-97D90EC36EEC}" dt="2022-10-10T04:11:31.375" v="949" actId="47"/>
        <pc:sldMkLst>
          <pc:docMk/>
          <pc:sldMk cId="3077872180" sldId="315"/>
        </pc:sldMkLst>
      </pc:sldChg>
      <pc:sldChg chg="addSp delSp modSp add del mod">
        <pc:chgData name="Xavier Briz" userId="f250e5980f5ed046" providerId="LiveId" clId="{8808FC93-94F3-420A-A1EF-97D90EC36EEC}" dt="2022-10-10T04:11:21.442" v="948" actId="47"/>
        <pc:sldMkLst>
          <pc:docMk/>
          <pc:sldMk cId="4080606507" sldId="316"/>
        </pc:sldMkLst>
        <pc:picChg chg="del">
          <ac:chgData name="Xavier Briz" userId="f250e5980f5ed046" providerId="LiveId" clId="{8808FC93-94F3-420A-A1EF-97D90EC36EEC}" dt="2022-10-10T01:21:41.984" v="9" actId="478"/>
          <ac:picMkLst>
            <pc:docMk/>
            <pc:sldMk cId="4080606507" sldId="316"/>
            <ac:picMk id="3" creationId="{8F1EEDEA-90A6-9D54-6FF0-3201112A7F69}"/>
          </ac:picMkLst>
        </pc:picChg>
        <pc:picChg chg="add mod">
          <ac:chgData name="Xavier Briz" userId="f250e5980f5ed046" providerId="LiveId" clId="{8808FC93-94F3-420A-A1EF-97D90EC36EEC}" dt="2022-10-10T03:01:47.351" v="12" actId="571"/>
          <ac:picMkLst>
            <pc:docMk/>
            <pc:sldMk cId="4080606507" sldId="316"/>
            <ac:picMk id="4" creationId="{3AA19638-E6FD-7571-FFCD-D052C4D88819}"/>
          </ac:picMkLst>
        </pc:picChg>
        <pc:picChg chg="add del mod">
          <ac:chgData name="Xavier Briz" userId="f250e5980f5ed046" providerId="LiveId" clId="{8808FC93-94F3-420A-A1EF-97D90EC36EEC}" dt="2022-10-10T03:02:24.090" v="17" actId="21"/>
          <ac:picMkLst>
            <pc:docMk/>
            <pc:sldMk cId="4080606507" sldId="316"/>
            <ac:picMk id="7" creationId="{AEE54331-7FD7-3BF4-EC66-CB6CE78FED80}"/>
          </ac:picMkLst>
        </pc:picChg>
      </pc:sldChg>
      <pc:sldChg chg="addSp delSp modSp add del mod delAnim">
        <pc:chgData name="Xavier Briz" userId="f250e5980f5ed046" providerId="LiveId" clId="{8808FC93-94F3-420A-A1EF-97D90EC36EEC}" dt="2022-10-10T04:24:43.052" v="961" actId="47"/>
        <pc:sldMkLst>
          <pc:docMk/>
          <pc:sldMk cId="2319143949" sldId="317"/>
        </pc:sldMkLst>
        <pc:spChg chg="del">
          <ac:chgData name="Xavier Briz" userId="f250e5980f5ed046" providerId="LiveId" clId="{8808FC93-94F3-420A-A1EF-97D90EC36EEC}" dt="2022-10-10T03:02:39.682" v="22" actId="478"/>
          <ac:spMkLst>
            <pc:docMk/>
            <pc:sldMk cId="2319143949" sldId="317"/>
            <ac:spMk id="6" creationId="{7EF3D651-CAC4-9468-F3C4-536B20A74C70}"/>
          </ac:spMkLst>
        </pc:spChg>
        <pc:spChg chg="del mod">
          <ac:chgData name="Xavier Briz" userId="f250e5980f5ed046" providerId="LiveId" clId="{8808FC93-94F3-420A-A1EF-97D90EC36EEC}" dt="2022-10-10T03:02:36.767" v="21" actId="478"/>
          <ac:spMkLst>
            <pc:docMk/>
            <pc:sldMk cId="2319143949" sldId="317"/>
            <ac:spMk id="7" creationId="{85519BA8-EB70-E52A-813A-7F66001E4CC8}"/>
          </ac:spMkLst>
        </pc:spChg>
        <pc:picChg chg="del">
          <ac:chgData name="Xavier Briz" userId="f250e5980f5ed046" providerId="LiveId" clId="{8808FC93-94F3-420A-A1EF-97D90EC36EEC}" dt="2022-10-10T03:02:28.846" v="18" actId="478"/>
          <ac:picMkLst>
            <pc:docMk/>
            <pc:sldMk cId="2319143949" sldId="317"/>
            <ac:picMk id="3" creationId="{72284A18-E940-DF99-043C-7D7FFA5191FB}"/>
          </ac:picMkLst>
        </pc:picChg>
        <pc:picChg chg="del">
          <ac:chgData name="Xavier Briz" userId="f250e5980f5ed046" providerId="LiveId" clId="{8808FC93-94F3-420A-A1EF-97D90EC36EEC}" dt="2022-10-10T03:02:30.587" v="19" actId="478"/>
          <ac:picMkLst>
            <pc:docMk/>
            <pc:sldMk cId="2319143949" sldId="317"/>
            <ac:picMk id="4" creationId="{708C96DC-65AE-E4C9-9A5E-58397AD291BC}"/>
          </ac:picMkLst>
        </pc:picChg>
        <pc:picChg chg="add mod">
          <ac:chgData name="Xavier Briz" userId="f250e5980f5ed046" providerId="LiveId" clId="{8808FC93-94F3-420A-A1EF-97D90EC36EEC}" dt="2022-10-10T03:02:50.463" v="24" actId="1076"/>
          <ac:picMkLst>
            <pc:docMk/>
            <pc:sldMk cId="2319143949" sldId="317"/>
            <ac:picMk id="8" creationId="{91D86AC0-648C-65F4-D10D-97CCD9B03103}"/>
          </ac:picMkLst>
        </pc:picChg>
      </pc:sldChg>
      <pc:sldChg chg="add del">
        <pc:chgData name="Xavier Briz" userId="f250e5980f5ed046" providerId="LiveId" clId="{8808FC93-94F3-420A-A1EF-97D90EC36EEC}" dt="2022-10-10T01:25:13.164" v="11"/>
        <pc:sldMkLst>
          <pc:docMk/>
          <pc:sldMk cId="4037716279" sldId="317"/>
        </pc:sldMkLst>
      </pc:sldChg>
      <pc:sldMasterChg chg="del delSldLayout">
        <pc:chgData name="Xavier Briz" userId="f250e5980f5ed046" providerId="LiveId" clId="{8808FC93-94F3-420A-A1EF-97D90EC36EEC}" dt="2022-10-10T01:03:46.521" v="1" actId="47"/>
        <pc:sldMasterMkLst>
          <pc:docMk/>
          <pc:sldMasterMk cId="2140157331" sldId="2147483672"/>
        </pc:sldMasterMkLst>
        <pc:sldLayoutChg chg="del">
          <pc:chgData name="Xavier Briz" userId="f250e5980f5ed046" providerId="LiveId" clId="{8808FC93-94F3-420A-A1EF-97D90EC36EEC}" dt="2022-10-10T01:03:46.521" v="1" actId="47"/>
          <pc:sldLayoutMkLst>
            <pc:docMk/>
            <pc:sldMasterMk cId="2140157331" sldId="2147483672"/>
            <pc:sldLayoutMk cId="3067975604" sldId="2147483673"/>
          </pc:sldLayoutMkLst>
        </pc:sldLayoutChg>
        <pc:sldLayoutChg chg="del">
          <pc:chgData name="Xavier Briz" userId="f250e5980f5ed046" providerId="LiveId" clId="{8808FC93-94F3-420A-A1EF-97D90EC36EEC}" dt="2022-10-10T01:03:46.521" v="1" actId="47"/>
          <pc:sldLayoutMkLst>
            <pc:docMk/>
            <pc:sldMasterMk cId="2140157331" sldId="2147483672"/>
            <pc:sldLayoutMk cId="2513723432" sldId="2147483674"/>
          </pc:sldLayoutMkLst>
        </pc:sldLayoutChg>
        <pc:sldLayoutChg chg="del">
          <pc:chgData name="Xavier Briz" userId="f250e5980f5ed046" providerId="LiveId" clId="{8808FC93-94F3-420A-A1EF-97D90EC36EEC}" dt="2022-10-10T01:03:46.521" v="1" actId="47"/>
          <pc:sldLayoutMkLst>
            <pc:docMk/>
            <pc:sldMasterMk cId="2140157331" sldId="2147483672"/>
            <pc:sldLayoutMk cId="1113886779" sldId="2147483675"/>
          </pc:sldLayoutMkLst>
        </pc:sldLayoutChg>
        <pc:sldLayoutChg chg="del">
          <pc:chgData name="Xavier Briz" userId="f250e5980f5ed046" providerId="LiveId" clId="{8808FC93-94F3-420A-A1EF-97D90EC36EEC}" dt="2022-10-10T01:03:46.521" v="1" actId="47"/>
          <pc:sldLayoutMkLst>
            <pc:docMk/>
            <pc:sldMasterMk cId="2140157331" sldId="2147483672"/>
            <pc:sldLayoutMk cId="2774648773" sldId="2147483676"/>
          </pc:sldLayoutMkLst>
        </pc:sldLayoutChg>
        <pc:sldLayoutChg chg="del">
          <pc:chgData name="Xavier Briz" userId="f250e5980f5ed046" providerId="LiveId" clId="{8808FC93-94F3-420A-A1EF-97D90EC36EEC}" dt="2022-10-10T01:03:46.521" v="1" actId="47"/>
          <pc:sldLayoutMkLst>
            <pc:docMk/>
            <pc:sldMasterMk cId="2140157331" sldId="2147483672"/>
            <pc:sldLayoutMk cId="2757115521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AAD0E-2509-4EB9-B0EC-69CD8881A58F}" type="datetimeFigureOut">
              <a:rPr lang="es-EC" smtClean="0"/>
              <a:t>10/10/2022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2EA07-175B-4979-AB07-14870FD408BD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4829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97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 defTabSz="457200">
              <a:defRPr/>
            </a:pPr>
            <a:r>
              <a:rPr lang="en-US" b="1" dirty="0" err="1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Oriente</a:t>
            </a:r>
            <a:r>
              <a:rPr lang="en-US" b="1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 Basin - Ecuador</a:t>
            </a:r>
          </a:p>
          <a:p>
            <a:pPr lvl="0" algn="l" defTabSz="457200">
              <a:defRPr/>
            </a:pP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North-Central Zone</a:t>
            </a:r>
          </a:p>
          <a:p>
            <a:pPr lvl="0" algn="l" defTabSz="457200">
              <a:defRPr/>
            </a:pP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(current productive area)</a:t>
            </a:r>
          </a:p>
          <a:p>
            <a:endParaRPr lang="es-EC" dirty="0"/>
          </a:p>
          <a:p>
            <a:pPr lvl="0" algn="ctr" defTabSz="457200">
              <a:defRPr/>
            </a:pPr>
            <a:r>
              <a:rPr lang="en-U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Still to develop</a:t>
            </a:r>
          </a:p>
          <a:p>
            <a:pPr marL="171450" lvl="0" indent="-171450" defTabSz="457200"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Pungarayacu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 (biggest OOIP)</a:t>
            </a:r>
          </a:p>
          <a:p>
            <a:pPr marL="171450" lvl="0" indent="-171450" defTabSz="4572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Recent Exploration </a:t>
            </a:r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Intracampos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 I</a:t>
            </a:r>
          </a:p>
          <a:p>
            <a:pPr marL="171450" lvl="0" indent="-171450" defTabSz="4572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Ongoing </a:t>
            </a:r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Intracampos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 II process</a:t>
            </a:r>
          </a:p>
          <a:p>
            <a:pPr marL="171450" lvl="0" indent="-171450" defTabSz="4572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No Field Optimization and new exploration prospects</a:t>
            </a:r>
          </a:p>
          <a:p>
            <a:pPr marL="171450" lvl="0" indent="-171450" defTabSz="45720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Southeast Zone</a:t>
            </a:r>
            <a:endParaRPr kumimoji="0" lang="es-ES" sz="14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336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investment of 1100 MM USD.</a:t>
            </a:r>
          </a:p>
          <a:p>
            <a:endParaRPr lang="en-US" dirty="0"/>
          </a:p>
          <a:p>
            <a:r>
              <a:rPr lang="en-US" dirty="0"/>
              <a:t>Hydrocarbon activities in strict compliance with environmental regulations.</a:t>
            </a:r>
          </a:p>
          <a:p>
            <a:endParaRPr lang="en-US" dirty="0"/>
          </a:p>
          <a:p>
            <a:r>
              <a:rPr lang="en-US" dirty="0"/>
              <a:t>Generation of direct and indirect jobs.</a:t>
            </a:r>
          </a:p>
          <a:p>
            <a:endParaRPr lang="en-US" dirty="0"/>
          </a:p>
          <a:p>
            <a:r>
              <a:rPr lang="en-US" dirty="0"/>
              <a:t>Revitalization of the local economy and strengthening of productive activities.</a:t>
            </a:r>
          </a:p>
          <a:p>
            <a:endParaRPr lang="en-US" dirty="0"/>
          </a:p>
          <a:p>
            <a:r>
              <a:rPr lang="en-US" dirty="0"/>
              <a:t>Social development projects for the benefit of the communities.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822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investment of 1100 MM USD.</a:t>
            </a:r>
          </a:p>
          <a:p>
            <a:endParaRPr lang="en-US" dirty="0"/>
          </a:p>
          <a:p>
            <a:r>
              <a:rPr lang="en-US" dirty="0"/>
              <a:t>Hydrocarbon activities in strict compliance with environmental regulations.</a:t>
            </a:r>
          </a:p>
          <a:p>
            <a:endParaRPr lang="en-US" dirty="0"/>
          </a:p>
          <a:p>
            <a:r>
              <a:rPr lang="en-US" dirty="0"/>
              <a:t>Generation of direct and indirect jobs.</a:t>
            </a:r>
          </a:p>
          <a:p>
            <a:endParaRPr lang="en-US" dirty="0"/>
          </a:p>
          <a:p>
            <a:r>
              <a:rPr lang="en-US" dirty="0"/>
              <a:t>Revitalization of the local economy and strengthening of productive activities.</a:t>
            </a:r>
          </a:p>
          <a:p>
            <a:endParaRPr lang="en-US" dirty="0"/>
          </a:p>
          <a:p>
            <a:r>
              <a:rPr lang="en-US" dirty="0"/>
              <a:t>Social development projects for the benefit of the communities.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888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investment of 1100 MM USD.</a:t>
            </a:r>
          </a:p>
          <a:p>
            <a:endParaRPr lang="en-US" dirty="0"/>
          </a:p>
          <a:p>
            <a:r>
              <a:rPr lang="en-US" dirty="0"/>
              <a:t>Hydrocarbon activities in strict compliance with environmental regulations.</a:t>
            </a:r>
          </a:p>
          <a:p>
            <a:endParaRPr lang="en-US" dirty="0"/>
          </a:p>
          <a:p>
            <a:r>
              <a:rPr lang="en-US" dirty="0"/>
              <a:t>Generation of direct and indirect jobs.</a:t>
            </a:r>
          </a:p>
          <a:p>
            <a:endParaRPr lang="en-US" dirty="0"/>
          </a:p>
          <a:p>
            <a:r>
              <a:rPr lang="en-US" dirty="0"/>
              <a:t>Revitalization of the local economy and strengthening of productive activities.</a:t>
            </a:r>
          </a:p>
          <a:p>
            <a:endParaRPr lang="en-US" dirty="0"/>
          </a:p>
          <a:p>
            <a:r>
              <a:rPr lang="en-US" dirty="0"/>
              <a:t>Social development projects for the benefit of the communities.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230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investment of 1100 MM USD.</a:t>
            </a:r>
          </a:p>
          <a:p>
            <a:endParaRPr lang="en-US" dirty="0"/>
          </a:p>
          <a:p>
            <a:r>
              <a:rPr lang="en-US" dirty="0"/>
              <a:t>Hydrocarbon activities in strict compliance with environmental regulations.</a:t>
            </a:r>
          </a:p>
          <a:p>
            <a:endParaRPr lang="en-US" dirty="0"/>
          </a:p>
          <a:p>
            <a:r>
              <a:rPr lang="en-US" dirty="0"/>
              <a:t>Generation of direct and indirect jobs.</a:t>
            </a:r>
          </a:p>
          <a:p>
            <a:endParaRPr lang="en-US" dirty="0"/>
          </a:p>
          <a:p>
            <a:r>
              <a:rPr lang="en-US" dirty="0"/>
              <a:t>Revitalization of the local economy and strengthening of productive activities.</a:t>
            </a:r>
          </a:p>
          <a:p>
            <a:endParaRPr lang="en-US" dirty="0"/>
          </a:p>
          <a:p>
            <a:r>
              <a:rPr lang="en-US" dirty="0"/>
              <a:t>Social development projects for the benefit of the communities.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887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investment of 1100 MM USD.</a:t>
            </a:r>
          </a:p>
          <a:p>
            <a:endParaRPr lang="en-US" dirty="0"/>
          </a:p>
          <a:p>
            <a:r>
              <a:rPr lang="en-US" dirty="0"/>
              <a:t>Hydrocarbon activities in strict compliance with environmental regulations.</a:t>
            </a:r>
          </a:p>
          <a:p>
            <a:endParaRPr lang="en-US" dirty="0"/>
          </a:p>
          <a:p>
            <a:r>
              <a:rPr lang="en-US" dirty="0"/>
              <a:t>Generation of direct and indirect jobs.</a:t>
            </a:r>
          </a:p>
          <a:p>
            <a:endParaRPr lang="en-US" dirty="0"/>
          </a:p>
          <a:p>
            <a:r>
              <a:rPr lang="en-US" dirty="0"/>
              <a:t>Revitalization of the local economy and strengthening of productive activities.</a:t>
            </a:r>
          </a:p>
          <a:p>
            <a:endParaRPr lang="en-US" dirty="0"/>
          </a:p>
          <a:p>
            <a:r>
              <a:rPr lang="en-US" dirty="0"/>
              <a:t>Social development projects for the benefit of the communities.</a:t>
            </a:r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A1A12-4038-4C12-8391-EA0B39D3E3A5}" type="slidenum">
              <a:rPr kumimoji="0" lang="es-EC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C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70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2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8573">
              <a:spcBef>
                <a:spcPts val="645"/>
              </a:spcBef>
            </a:pPr>
            <a:fld id="{81D60167-4931-47E6-BA6A-407CBD079E47}" type="slidenum">
              <a:rPr lang="es-EC" spc="-304" smtClean="0"/>
              <a:pPr marL="78573">
                <a:spcBef>
                  <a:spcPts val="645"/>
                </a:spcBef>
              </a:pPr>
              <a:t>‹#›</a:t>
            </a:fld>
            <a:endParaRPr lang="es-EC" spc="-304" dirty="0"/>
          </a:p>
        </p:txBody>
      </p:sp>
    </p:spTree>
    <p:extLst>
      <p:ext uri="{BB962C8B-B14F-4D97-AF65-F5344CB8AC3E}">
        <p14:creationId xmlns:p14="http://schemas.microsoft.com/office/powerpoint/2010/main" val="4386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8552" y="1309449"/>
            <a:ext cx="3705013" cy="558166"/>
          </a:xfrm>
        </p:spPr>
        <p:txBody>
          <a:bodyPr lIns="0" tIns="0" rIns="0" bIns="0"/>
          <a:lstStyle>
            <a:lvl1pPr>
              <a:defRPr sz="3627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3835" y="1156575"/>
            <a:ext cx="4935051" cy="1395318"/>
          </a:xfrm>
        </p:spPr>
        <p:txBody>
          <a:bodyPr lIns="0" tIns="0" rIns="0" bIns="0"/>
          <a:lstStyle>
            <a:lvl1pPr>
              <a:defRPr sz="9067" b="0" i="0">
                <a:solidFill>
                  <a:srgbClr val="2A3E7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2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8573">
              <a:spcBef>
                <a:spcPts val="645"/>
              </a:spcBef>
            </a:pPr>
            <a:fld id="{81D60167-4931-47E6-BA6A-407CBD079E47}" type="slidenum">
              <a:rPr lang="es-EC" spc="-304" smtClean="0"/>
              <a:pPr marL="78573">
                <a:spcBef>
                  <a:spcPts val="645"/>
                </a:spcBef>
              </a:pPr>
              <a:t>‹#›</a:t>
            </a:fld>
            <a:endParaRPr lang="es-EC" spc="-304" dirty="0"/>
          </a:p>
        </p:txBody>
      </p:sp>
    </p:spTree>
    <p:extLst>
      <p:ext uri="{BB962C8B-B14F-4D97-AF65-F5344CB8AC3E}">
        <p14:creationId xmlns:p14="http://schemas.microsoft.com/office/powerpoint/2010/main" val="1772629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8552" y="1309449"/>
            <a:ext cx="3705013" cy="558166"/>
          </a:xfrm>
        </p:spPr>
        <p:txBody>
          <a:bodyPr lIns="0" tIns="0" rIns="0" bIns="0"/>
          <a:lstStyle>
            <a:lvl1pPr>
              <a:defRPr sz="3627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2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8573">
              <a:spcBef>
                <a:spcPts val="645"/>
              </a:spcBef>
            </a:pPr>
            <a:fld id="{81D60167-4931-47E6-BA6A-407CBD079E47}" type="slidenum">
              <a:rPr lang="es-EC" spc="-304" smtClean="0"/>
              <a:pPr marL="78573">
                <a:spcBef>
                  <a:spcPts val="645"/>
                </a:spcBef>
              </a:pPr>
              <a:t>‹#›</a:t>
            </a:fld>
            <a:endParaRPr lang="es-EC" spc="-304" dirty="0"/>
          </a:p>
        </p:txBody>
      </p:sp>
    </p:spTree>
    <p:extLst>
      <p:ext uri="{BB962C8B-B14F-4D97-AF65-F5344CB8AC3E}">
        <p14:creationId xmlns:p14="http://schemas.microsoft.com/office/powerpoint/2010/main" val="1366132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01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97350" y="4237615"/>
            <a:ext cx="73856" cy="11566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5199" y="4265634"/>
            <a:ext cx="76267" cy="8780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5958" y="4242017"/>
            <a:ext cx="329919" cy="11159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9507322" y="4402205"/>
            <a:ext cx="19643" cy="119328"/>
          </a:xfrm>
          <a:custGeom>
            <a:avLst/>
            <a:gdLst/>
            <a:ahLst/>
            <a:cxnLst/>
            <a:rect l="l" t="t" r="r" b="b"/>
            <a:pathLst>
              <a:path w="18415" h="110489">
                <a:moveTo>
                  <a:pt x="18262" y="0"/>
                </a:moveTo>
                <a:lnTo>
                  <a:pt x="0" y="0"/>
                </a:lnTo>
                <a:lnTo>
                  <a:pt x="0" y="110121"/>
                </a:lnTo>
                <a:lnTo>
                  <a:pt x="18262" y="110121"/>
                </a:lnTo>
                <a:lnTo>
                  <a:pt x="18262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 sz="1920"/>
          </a:p>
        </p:txBody>
      </p:sp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47570" y="4433316"/>
            <a:ext cx="90586" cy="89771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9707379" y="4402205"/>
            <a:ext cx="19643" cy="119328"/>
          </a:xfrm>
          <a:custGeom>
            <a:avLst/>
            <a:gdLst/>
            <a:ahLst/>
            <a:cxnLst/>
            <a:rect l="l" t="t" r="r" b="b"/>
            <a:pathLst>
              <a:path w="18415" h="110489">
                <a:moveTo>
                  <a:pt x="18249" y="0"/>
                </a:moveTo>
                <a:lnTo>
                  <a:pt x="0" y="0"/>
                </a:lnTo>
                <a:lnTo>
                  <a:pt x="0" y="110121"/>
                </a:lnTo>
                <a:lnTo>
                  <a:pt x="18249" y="110121"/>
                </a:lnTo>
                <a:lnTo>
                  <a:pt x="18249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 sz="1920"/>
          </a:p>
        </p:txBody>
      </p:sp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47618" y="4433308"/>
            <a:ext cx="193908" cy="11421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65857" y="4433475"/>
            <a:ext cx="133892" cy="8944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22940" y="4433309"/>
            <a:ext cx="319300" cy="8977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34406" y="3910814"/>
            <a:ext cx="1377045" cy="659703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9351711" y="4130971"/>
            <a:ext cx="26416" cy="486918"/>
          </a:xfrm>
          <a:custGeom>
            <a:avLst/>
            <a:gdLst/>
            <a:ahLst/>
            <a:cxnLst/>
            <a:rect l="l" t="t" r="r" b="b"/>
            <a:pathLst>
              <a:path w="24765" h="450850">
                <a:moveTo>
                  <a:pt x="24180" y="0"/>
                </a:moveTo>
                <a:lnTo>
                  <a:pt x="0" y="0"/>
                </a:lnTo>
                <a:lnTo>
                  <a:pt x="0" y="450545"/>
                </a:lnTo>
                <a:lnTo>
                  <a:pt x="24180" y="450545"/>
                </a:lnTo>
                <a:lnTo>
                  <a:pt x="24180" y="0"/>
                </a:lnTo>
                <a:close/>
              </a:path>
            </a:pathLst>
          </a:custGeom>
          <a:solidFill>
            <a:srgbClr val="D3A321"/>
          </a:solidFill>
        </p:spPr>
        <p:txBody>
          <a:bodyPr wrap="square" lIns="0" tIns="0" rIns="0" bIns="0" rtlCol="0"/>
          <a:lstStyle/>
          <a:p>
            <a:endParaRPr sz="1920"/>
          </a:p>
        </p:txBody>
      </p:sp>
      <p:sp>
        <p:nvSpPr>
          <p:cNvPr id="28" name="bg object 28"/>
          <p:cNvSpPr/>
          <p:nvPr/>
        </p:nvSpPr>
        <p:spPr>
          <a:xfrm>
            <a:off x="9351711" y="4360453"/>
            <a:ext cx="26416" cy="257175"/>
          </a:xfrm>
          <a:custGeom>
            <a:avLst/>
            <a:gdLst/>
            <a:ahLst/>
            <a:cxnLst/>
            <a:rect l="l" t="t" r="r" b="b"/>
            <a:pathLst>
              <a:path w="24765" h="238125">
                <a:moveTo>
                  <a:pt x="24180" y="0"/>
                </a:moveTo>
                <a:lnTo>
                  <a:pt x="0" y="0"/>
                </a:lnTo>
                <a:lnTo>
                  <a:pt x="0" y="238061"/>
                </a:lnTo>
                <a:lnTo>
                  <a:pt x="24180" y="238061"/>
                </a:lnTo>
                <a:lnTo>
                  <a:pt x="24180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endParaRPr sz="1920"/>
          </a:p>
        </p:txBody>
      </p:sp>
      <p:sp>
        <p:nvSpPr>
          <p:cNvPr id="29" name="bg object 29"/>
          <p:cNvSpPr/>
          <p:nvPr/>
        </p:nvSpPr>
        <p:spPr>
          <a:xfrm>
            <a:off x="9351711" y="4487655"/>
            <a:ext cx="26416" cy="130302"/>
          </a:xfrm>
          <a:custGeom>
            <a:avLst/>
            <a:gdLst/>
            <a:ahLst/>
            <a:cxnLst/>
            <a:rect l="l" t="t" r="r" b="b"/>
            <a:pathLst>
              <a:path w="24765" h="120650">
                <a:moveTo>
                  <a:pt x="24180" y="0"/>
                </a:moveTo>
                <a:lnTo>
                  <a:pt x="0" y="0"/>
                </a:lnTo>
                <a:lnTo>
                  <a:pt x="0" y="120281"/>
                </a:lnTo>
                <a:lnTo>
                  <a:pt x="24180" y="120281"/>
                </a:lnTo>
                <a:lnTo>
                  <a:pt x="24180" y="0"/>
                </a:lnTo>
                <a:close/>
              </a:path>
            </a:pathLst>
          </a:custGeom>
          <a:solidFill>
            <a:srgbClr val="CA3F3E"/>
          </a:solidFill>
        </p:spPr>
        <p:txBody>
          <a:bodyPr wrap="square" lIns="0" tIns="0" rIns="0" bIns="0" rtlCol="0"/>
          <a:lstStyle/>
          <a:p>
            <a:endParaRPr sz="1920"/>
          </a:p>
        </p:txBody>
      </p:sp>
      <p:pic>
        <p:nvPicPr>
          <p:cNvPr id="30" name="bg 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842474" y="3936394"/>
            <a:ext cx="1682181" cy="7842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8552" y="1309449"/>
            <a:ext cx="3705013" cy="558166"/>
          </a:xfrm>
        </p:spPr>
        <p:txBody>
          <a:bodyPr lIns="0" tIns="0" rIns="0" bIns="0"/>
          <a:lstStyle>
            <a:lvl1pPr>
              <a:defRPr sz="3627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2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8573">
              <a:spcBef>
                <a:spcPts val="645"/>
              </a:spcBef>
            </a:pPr>
            <a:fld id="{81D60167-4931-47E6-BA6A-407CBD079E47}" type="slidenum">
              <a:rPr lang="es-EC" spc="-304" smtClean="0"/>
              <a:pPr marL="78573">
                <a:spcBef>
                  <a:spcPts val="645"/>
                </a:spcBef>
              </a:pPr>
              <a:t>‹#›</a:t>
            </a:fld>
            <a:endParaRPr lang="es-EC" spc="-304" dirty="0"/>
          </a:p>
        </p:txBody>
      </p:sp>
    </p:spTree>
    <p:extLst>
      <p:ext uri="{BB962C8B-B14F-4D97-AF65-F5344CB8AC3E}">
        <p14:creationId xmlns:p14="http://schemas.microsoft.com/office/powerpoint/2010/main" val="156028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2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8573">
              <a:spcBef>
                <a:spcPts val="645"/>
              </a:spcBef>
            </a:pPr>
            <a:fld id="{81D60167-4931-47E6-BA6A-407CBD079E47}" type="slidenum">
              <a:rPr lang="es-EC" spc="-304" smtClean="0"/>
              <a:pPr marL="78573">
                <a:spcBef>
                  <a:spcPts val="645"/>
                </a:spcBef>
              </a:pPr>
              <a:t>‹#›</a:t>
            </a:fld>
            <a:endParaRPr lang="es-EC" spc="-304" dirty="0"/>
          </a:p>
        </p:txBody>
      </p:sp>
    </p:spTree>
    <p:extLst>
      <p:ext uri="{BB962C8B-B14F-4D97-AF65-F5344CB8AC3E}">
        <p14:creationId xmlns:p14="http://schemas.microsoft.com/office/powerpoint/2010/main" val="1644266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8552" y="1309449"/>
            <a:ext cx="3705013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3835" y="1156575"/>
            <a:ext cx="4935051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0" b="0" i="0">
                <a:solidFill>
                  <a:srgbClr val="2A3E7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47147" y="6359637"/>
            <a:ext cx="356955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2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pPr marL="78573">
              <a:spcBef>
                <a:spcPts val="645"/>
              </a:spcBef>
            </a:pPr>
            <a:fld id="{81D60167-4931-47E6-BA6A-407CBD079E47}" type="slidenum">
              <a:rPr lang="es-EC" spc="-304" smtClean="0"/>
              <a:pPr marL="78573">
                <a:spcBef>
                  <a:spcPts val="645"/>
                </a:spcBef>
              </a:pPr>
              <a:t>‹#›</a:t>
            </a:fld>
            <a:endParaRPr lang="es-EC" spc="-304" dirty="0"/>
          </a:p>
        </p:txBody>
      </p:sp>
    </p:spTree>
    <p:extLst>
      <p:ext uri="{BB962C8B-B14F-4D97-AF65-F5344CB8AC3E}">
        <p14:creationId xmlns:p14="http://schemas.microsoft.com/office/powerpoint/2010/main" val="368930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87695">
        <a:defRPr>
          <a:latin typeface="+mn-lt"/>
          <a:ea typeface="+mn-ea"/>
          <a:cs typeface="+mn-cs"/>
        </a:defRPr>
      </a:lvl2pPr>
      <a:lvl3pPr marL="975390">
        <a:defRPr>
          <a:latin typeface="+mn-lt"/>
          <a:ea typeface="+mn-ea"/>
          <a:cs typeface="+mn-cs"/>
        </a:defRPr>
      </a:lvl3pPr>
      <a:lvl4pPr marL="1463086">
        <a:defRPr>
          <a:latin typeface="+mn-lt"/>
          <a:ea typeface="+mn-ea"/>
          <a:cs typeface="+mn-cs"/>
        </a:defRPr>
      </a:lvl4pPr>
      <a:lvl5pPr marL="1950781">
        <a:defRPr>
          <a:latin typeface="+mn-lt"/>
          <a:ea typeface="+mn-ea"/>
          <a:cs typeface="+mn-cs"/>
        </a:defRPr>
      </a:lvl5pPr>
      <a:lvl6pPr marL="2438476">
        <a:defRPr>
          <a:latin typeface="+mn-lt"/>
          <a:ea typeface="+mn-ea"/>
          <a:cs typeface="+mn-cs"/>
        </a:defRPr>
      </a:lvl6pPr>
      <a:lvl7pPr marL="2926171">
        <a:defRPr>
          <a:latin typeface="+mn-lt"/>
          <a:ea typeface="+mn-ea"/>
          <a:cs typeface="+mn-cs"/>
        </a:defRPr>
      </a:lvl7pPr>
      <a:lvl8pPr marL="3413867">
        <a:defRPr>
          <a:latin typeface="+mn-lt"/>
          <a:ea typeface="+mn-ea"/>
          <a:cs typeface="+mn-cs"/>
        </a:defRPr>
      </a:lvl8pPr>
      <a:lvl9pPr marL="39015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87695">
        <a:defRPr>
          <a:latin typeface="+mn-lt"/>
          <a:ea typeface="+mn-ea"/>
          <a:cs typeface="+mn-cs"/>
        </a:defRPr>
      </a:lvl2pPr>
      <a:lvl3pPr marL="975390">
        <a:defRPr>
          <a:latin typeface="+mn-lt"/>
          <a:ea typeface="+mn-ea"/>
          <a:cs typeface="+mn-cs"/>
        </a:defRPr>
      </a:lvl3pPr>
      <a:lvl4pPr marL="1463086">
        <a:defRPr>
          <a:latin typeface="+mn-lt"/>
          <a:ea typeface="+mn-ea"/>
          <a:cs typeface="+mn-cs"/>
        </a:defRPr>
      </a:lvl4pPr>
      <a:lvl5pPr marL="1950781">
        <a:defRPr>
          <a:latin typeface="+mn-lt"/>
          <a:ea typeface="+mn-ea"/>
          <a:cs typeface="+mn-cs"/>
        </a:defRPr>
      </a:lvl5pPr>
      <a:lvl6pPr marL="2438476">
        <a:defRPr>
          <a:latin typeface="+mn-lt"/>
          <a:ea typeface="+mn-ea"/>
          <a:cs typeface="+mn-cs"/>
        </a:defRPr>
      </a:lvl6pPr>
      <a:lvl7pPr marL="2926171">
        <a:defRPr>
          <a:latin typeface="+mn-lt"/>
          <a:ea typeface="+mn-ea"/>
          <a:cs typeface="+mn-cs"/>
        </a:defRPr>
      </a:lvl7pPr>
      <a:lvl8pPr marL="3413867">
        <a:defRPr>
          <a:latin typeface="+mn-lt"/>
          <a:ea typeface="+mn-ea"/>
          <a:cs typeface="+mn-cs"/>
        </a:defRPr>
      </a:lvl8pPr>
      <a:lvl9pPr marL="39015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3" y="84667"/>
            <a:ext cx="12182097" cy="67733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275409" y="0"/>
            <a:ext cx="4916763" cy="6773333"/>
            <a:chOff x="6820696" y="0"/>
            <a:chExt cx="4609465" cy="6350000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0696" y="322668"/>
              <a:ext cx="4609303" cy="58120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65918" y="0"/>
              <a:ext cx="3664585" cy="6350000"/>
            </a:xfrm>
            <a:custGeom>
              <a:avLst/>
              <a:gdLst/>
              <a:ahLst/>
              <a:cxnLst/>
              <a:rect l="l" t="t" r="r" b="b"/>
              <a:pathLst>
                <a:path w="3664584" h="6350000">
                  <a:moveTo>
                    <a:pt x="3664077" y="0"/>
                  </a:moveTo>
                  <a:lnTo>
                    <a:pt x="0" y="0"/>
                  </a:lnTo>
                  <a:lnTo>
                    <a:pt x="3214217" y="6350000"/>
                  </a:lnTo>
                  <a:lnTo>
                    <a:pt x="3664077" y="6350000"/>
                  </a:lnTo>
                  <a:lnTo>
                    <a:pt x="3664077" y="0"/>
                  </a:lnTo>
                  <a:close/>
                </a:path>
              </a:pathLst>
            </a:custGeom>
            <a:solidFill>
              <a:srgbClr val="336DA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90406" y="5574720"/>
            <a:ext cx="784886" cy="2542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09056" y="5304783"/>
            <a:ext cx="1143849" cy="54306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469412" y="5487240"/>
            <a:ext cx="21675" cy="399627"/>
            <a:chOff x="5127574" y="5104600"/>
            <a:chExt cx="20320" cy="374650"/>
          </a:xfrm>
        </p:grpSpPr>
        <p:sp>
          <p:nvSpPr>
            <p:cNvPr id="9" name="object 9"/>
            <p:cNvSpPr/>
            <p:nvPr/>
          </p:nvSpPr>
          <p:spPr>
            <a:xfrm>
              <a:off x="5127574" y="5104600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127574" y="5281104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127574" y="5378932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4410" y="5327608"/>
            <a:ext cx="1397346" cy="64344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955825" y="1498193"/>
            <a:ext cx="1868762" cy="740325"/>
          </a:xfrm>
          <a:custGeom>
            <a:avLst/>
            <a:gdLst/>
            <a:ahLst/>
            <a:cxnLst/>
            <a:rect l="l" t="t" r="r" b="b"/>
            <a:pathLst>
              <a:path w="1751964" h="694055">
                <a:moveTo>
                  <a:pt x="584885" y="494030"/>
                </a:moveTo>
                <a:lnTo>
                  <a:pt x="223456" y="494030"/>
                </a:lnTo>
                <a:lnTo>
                  <a:pt x="223456" y="419100"/>
                </a:lnTo>
                <a:lnTo>
                  <a:pt x="555739" y="419100"/>
                </a:lnTo>
                <a:lnTo>
                  <a:pt x="555739" y="255270"/>
                </a:lnTo>
                <a:lnTo>
                  <a:pt x="223456" y="255270"/>
                </a:lnTo>
                <a:lnTo>
                  <a:pt x="223456" y="186690"/>
                </a:lnTo>
                <a:lnTo>
                  <a:pt x="580034" y="186690"/>
                </a:lnTo>
                <a:lnTo>
                  <a:pt x="580034" y="0"/>
                </a:lnTo>
                <a:lnTo>
                  <a:pt x="0" y="0"/>
                </a:lnTo>
                <a:lnTo>
                  <a:pt x="0" y="186690"/>
                </a:lnTo>
                <a:lnTo>
                  <a:pt x="0" y="255270"/>
                </a:lnTo>
                <a:lnTo>
                  <a:pt x="0" y="419100"/>
                </a:lnTo>
                <a:lnTo>
                  <a:pt x="0" y="494030"/>
                </a:lnTo>
                <a:lnTo>
                  <a:pt x="0" y="680720"/>
                </a:lnTo>
                <a:lnTo>
                  <a:pt x="584885" y="680720"/>
                </a:lnTo>
                <a:lnTo>
                  <a:pt x="584885" y="494030"/>
                </a:lnTo>
                <a:close/>
              </a:path>
              <a:path w="1751964" h="694055">
                <a:moveTo>
                  <a:pt x="1157071" y="548932"/>
                </a:moveTo>
                <a:lnTo>
                  <a:pt x="996759" y="457606"/>
                </a:lnTo>
                <a:lnTo>
                  <a:pt x="980300" y="480301"/>
                </a:lnTo>
                <a:lnTo>
                  <a:pt x="962025" y="497078"/>
                </a:lnTo>
                <a:lnTo>
                  <a:pt x="940473" y="507479"/>
                </a:lnTo>
                <a:lnTo>
                  <a:pt x="914171" y="511048"/>
                </a:lnTo>
                <a:lnTo>
                  <a:pt x="883437" y="503961"/>
                </a:lnTo>
                <a:lnTo>
                  <a:pt x="858431" y="484200"/>
                </a:lnTo>
                <a:lnTo>
                  <a:pt x="841629" y="454075"/>
                </a:lnTo>
                <a:lnTo>
                  <a:pt x="835482" y="415836"/>
                </a:lnTo>
                <a:lnTo>
                  <a:pt x="835482" y="413893"/>
                </a:lnTo>
                <a:lnTo>
                  <a:pt x="841679" y="377190"/>
                </a:lnTo>
                <a:lnTo>
                  <a:pt x="858799" y="347586"/>
                </a:lnTo>
                <a:lnTo>
                  <a:pt x="884669" y="327812"/>
                </a:lnTo>
                <a:lnTo>
                  <a:pt x="917092" y="320624"/>
                </a:lnTo>
                <a:lnTo>
                  <a:pt x="941806" y="324192"/>
                </a:lnTo>
                <a:lnTo>
                  <a:pt x="962507" y="334594"/>
                </a:lnTo>
                <a:lnTo>
                  <a:pt x="979944" y="351358"/>
                </a:lnTo>
                <a:lnTo>
                  <a:pt x="994816" y="374053"/>
                </a:lnTo>
                <a:lnTo>
                  <a:pt x="1153185" y="284670"/>
                </a:lnTo>
                <a:lnTo>
                  <a:pt x="1129334" y="243776"/>
                </a:lnTo>
                <a:lnTo>
                  <a:pt x="1098740" y="208203"/>
                </a:lnTo>
                <a:lnTo>
                  <a:pt x="1061618" y="178892"/>
                </a:lnTo>
                <a:lnTo>
                  <a:pt x="1018171" y="156781"/>
                </a:lnTo>
                <a:lnTo>
                  <a:pt x="968629" y="142824"/>
                </a:lnTo>
                <a:lnTo>
                  <a:pt x="913206" y="137960"/>
                </a:lnTo>
                <a:lnTo>
                  <a:pt x="863079" y="141732"/>
                </a:lnTo>
                <a:lnTo>
                  <a:pt x="816686" y="152590"/>
                </a:lnTo>
                <a:lnTo>
                  <a:pt x="774395" y="169887"/>
                </a:lnTo>
                <a:lnTo>
                  <a:pt x="736574" y="192963"/>
                </a:lnTo>
                <a:lnTo>
                  <a:pt x="703580" y="221157"/>
                </a:lnTo>
                <a:lnTo>
                  <a:pt x="675779" y="253809"/>
                </a:lnTo>
                <a:lnTo>
                  <a:pt x="653529" y="290258"/>
                </a:lnTo>
                <a:lnTo>
                  <a:pt x="637184" y="329857"/>
                </a:lnTo>
                <a:lnTo>
                  <a:pt x="627113" y="371932"/>
                </a:lnTo>
                <a:lnTo>
                  <a:pt x="623671" y="415836"/>
                </a:lnTo>
                <a:lnTo>
                  <a:pt x="623671" y="417779"/>
                </a:lnTo>
                <a:lnTo>
                  <a:pt x="627126" y="461632"/>
                </a:lnTo>
                <a:lnTo>
                  <a:pt x="637184" y="503555"/>
                </a:lnTo>
                <a:lnTo>
                  <a:pt x="653415" y="542937"/>
                </a:lnTo>
                <a:lnTo>
                  <a:pt x="675373" y="579120"/>
                </a:lnTo>
                <a:lnTo>
                  <a:pt x="702614" y="611479"/>
                </a:lnTo>
                <a:lnTo>
                  <a:pt x="734695" y="639381"/>
                </a:lnTo>
                <a:lnTo>
                  <a:pt x="771156" y="662190"/>
                </a:lnTo>
                <a:lnTo>
                  <a:pt x="811580" y="679272"/>
                </a:lnTo>
                <a:lnTo>
                  <a:pt x="855510" y="689991"/>
                </a:lnTo>
                <a:lnTo>
                  <a:pt x="902512" y="693699"/>
                </a:lnTo>
                <a:lnTo>
                  <a:pt x="961923" y="689114"/>
                </a:lnTo>
                <a:lnTo>
                  <a:pt x="1014069" y="675817"/>
                </a:lnTo>
                <a:lnTo>
                  <a:pt x="1059307" y="654469"/>
                </a:lnTo>
                <a:lnTo>
                  <a:pt x="1097991" y="625754"/>
                </a:lnTo>
                <a:lnTo>
                  <a:pt x="1130452" y="590359"/>
                </a:lnTo>
                <a:lnTo>
                  <a:pt x="1157071" y="548932"/>
                </a:lnTo>
                <a:close/>
              </a:path>
              <a:path w="1751964" h="694055">
                <a:moveTo>
                  <a:pt x="1751609" y="149618"/>
                </a:moveTo>
                <a:lnTo>
                  <a:pt x="1531061" y="149618"/>
                </a:lnTo>
                <a:lnTo>
                  <a:pt x="1531061" y="428472"/>
                </a:lnTo>
                <a:lnTo>
                  <a:pt x="1525828" y="458965"/>
                </a:lnTo>
                <a:lnTo>
                  <a:pt x="1511858" y="481533"/>
                </a:lnTo>
                <a:lnTo>
                  <a:pt x="1491703" y="495554"/>
                </a:lnTo>
                <a:lnTo>
                  <a:pt x="1467904" y="500367"/>
                </a:lnTo>
                <a:lnTo>
                  <a:pt x="1444548" y="495554"/>
                </a:lnTo>
                <a:lnTo>
                  <a:pt x="1425397" y="481533"/>
                </a:lnTo>
                <a:lnTo>
                  <a:pt x="1412430" y="458965"/>
                </a:lnTo>
                <a:lnTo>
                  <a:pt x="1407668" y="428472"/>
                </a:lnTo>
                <a:lnTo>
                  <a:pt x="1407668" y="149618"/>
                </a:lnTo>
                <a:lnTo>
                  <a:pt x="1187119" y="149618"/>
                </a:lnTo>
                <a:lnTo>
                  <a:pt x="1187119" y="499389"/>
                </a:lnTo>
                <a:lnTo>
                  <a:pt x="1191310" y="547725"/>
                </a:lnTo>
                <a:lnTo>
                  <a:pt x="1203591" y="589978"/>
                </a:lnTo>
                <a:lnTo>
                  <a:pt x="1223441" y="625652"/>
                </a:lnTo>
                <a:lnTo>
                  <a:pt x="1250378" y="654265"/>
                </a:lnTo>
                <a:lnTo>
                  <a:pt x="1283919" y="675309"/>
                </a:lnTo>
                <a:lnTo>
                  <a:pt x="1323555" y="688289"/>
                </a:lnTo>
                <a:lnTo>
                  <a:pt x="1368806" y="692734"/>
                </a:lnTo>
                <a:lnTo>
                  <a:pt x="1420926" y="685825"/>
                </a:lnTo>
                <a:lnTo>
                  <a:pt x="1465224" y="667346"/>
                </a:lnTo>
                <a:lnTo>
                  <a:pt x="1501876" y="640676"/>
                </a:lnTo>
                <a:lnTo>
                  <a:pt x="1531061" y="609180"/>
                </a:lnTo>
                <a:lnTo>
                  <a:pt x="1531061" y="680097"/>
                </a:lnTo>
                <a:lnTo>
                  <a:pt x="1751609" y="680097"/>
                </a:lnTo>
                <a:lnTo>
                  <a:pt x="1751609" y="149618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pPr defTabSz="975390"/>
            <a:endParaRPr sz="19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72834" y="1648457"/>
            <a:ext cx="583861" cy="589280"/>
          </a:xfrm>
          <a:custGeom>
            <a:avLst/>
            <a:gdLst/>
            <a:ahLst/>
            <a:cxnLst/>
            <a:rect l="l" t="t" r="r" b="b"/>
            <a:pathLst>
              <a:path w="547369" h="552450">
                <a:moveTo>
                  <a:pt x="202082" y="221513"/>
                </a:moveTo>
                <a:lnTo>
                  <a:pt x="144268" y="226394"/>
                </a:lnTo>
                <a:lnTo>
                  <a:pt x="94849" y="240802"/>
                </a:lnTo>
                <a:lnTo>
                  <a:pt x="54768" y="264387"/>
                </a:lnTo>
                <a:lnTo>
                  <a:pt x="24971" y="296797"/>
                </a:lnTo>
                <a:lnTo>
                  <a:pt x="6400" y="337681"/>
                </a:lnTo>
                <a:lnTo>
                  <a:pt x="0" y="386689"/>
                </a:lnTo>
                <a:lnTo>
                  <a:pt x="0" y="388632"/>
                </a:lnTo>
                <a:lnTo>
                  <a:pt x="5797" y="437156"/>
                </a:lnTo>
                <a:lnTo>
                  <a:pt x="22417" y="477583"/>
                </a:lnTo>
                <a:lnTo>
                  <a:pt x="48699" y="509590"/>
                </a:lnTo>
                <a:lnTo>
                  <a:pt x="83483" y="532853"/>
                </a:lnTo>
                <a:lnTo>
                  <a:pt x="125607" y="547049"/>
                </a:lnTo>
                <a:lnTo>
                  <a:pt x="173913" y="551853"/>
                </a:lnTo>
                <a:lnTo>
                  <a:pt x="220427" y="547132"/>
                </a:lnTo>
                <a:lnTo>
                  <a:pt x="261113" y="533760"/>
                </a:lnTo>
                <a:lnTo>
                  <a:pt x="296334" y="512917"/>
                </a:lnTo>
                <a:lnTo>
                  <a:pt x="326453" y="485787"/>
                </a:lnTo>
                <a:lnTo>
                  <a:pt x="546988" y="485787"/>
                </a:lnTo>
                <a:lnTo>
                  <a:pt x="546988" y="424573"/>
                </a:lnTo>
                <a:lnTo>
                  <a:pt x="261353" y="424573"/>
                </a:lnTo>
                <a:lnTo>
                  <a:pt x="241570" y="420901"/>
                </a:lnTo>
                <a:lnTo>
                  <a:pt x="225525" y="410489"/>
                </a:lnTo>
                <a:lnTo>
                  <a:pt x="214763" y="394248"/>
                </a:lnTo>
                <a:lnTo>
                  <a:pt x="210832" y="373087"/>
                </a:lnTo>
                <a:lnTo>
                  <a:pt x="210832" y="371144"/>
                </a:lnTo>
                <a:lnTo>
                  <a:pt x="215311" y="347942"/>
                </a:lnTo>
                <a:lnTo>
                  <a:pt x="228444" y="329117"/>
                </a:lnTo>
                <a:lnTo>
                  <a:pt x="249773" y="316487"/>
                </a:lnTo>
                <a:lnTo>
                  <a:pt x="278841" y="311873"/>
                </a:lnTo>
                <a:lnTo>
                  <a:pt x="546988" y="311873"/>
                </a:lnTo>
                <a:lnTo>
                  <a:pt x="546988" y="240957"/>
                </a:lnTo>
                <a:lnTo>
                  <a:pt x="327418" y="240957"/>
                </a:lnTo>
                <a:lnTo>
                  <a:pt x="304282" y="233814"/>
                </a:lnTo>
                <a:lnTo>
                  <a:pt x="272765" y="227587"/>
                </a:lnTo>
                <a:lnTo>
                  <a:pt x="237241" y="223183"/>
                </a:lnTo>
                <a:lnTo>
                  <a:pt x="202082" y="221513"/>
                </a:lnTo>
                <a:close/>
              </a:path>
              <a:path w="547369" h="552450">
                <a:moveTo>
                  <a:pt x="546988" y="485787"/>
                </a:moveTo>
                <a:lnTo>
                  <a:pt x="326453" y="485787"/>
                </a:lnTo>
                <a:lnTo>
                  <a:pt x="326453" y="539216"/>
                </a:lnTo>
                <a:lnTo>
                  <a:pt x="546988" y="539216"/>
                </a:lnTo>
                <a:lnTo>
                  <a:pt x="546988" y="485787"/>
                </a:lnTo>
                <a:close/>
              </a:path>
              <a:path w="547369" h="552450">
                <a:moveTo>
                  <a:pt x="546988" y="311873"/>
                </a:moveTo>
                <a:lnTo>
                  <a:pt x="278841" y="311873"/>
                </a:lnTo>
                <a:lnTo>
                  <a:pt x="292748" y="312557"/>
                </a:lnTo>
                <a:lnTo>
                  <a:pt x="306287" y="314425"/>
                </a:lnTo>
                <a:lnTo>
                  <a:pt x="318733" y="317204"/>
                </a:lnTo>
                <a:lnTo>
                  <a:pt x="329361" y="320624"/>
                </a:lnTo>
                <a:lnTo>
                  <a:pt x="329361" y="342963"/>
                </a:lnTo>
                <a:lnTo>
                  <a:pt x="324200" y="377028"/>
                </a:lnTo>
                <a:lnTo>
                  <a:pt x="309930" y="402713"/>
                </a:lnTo>
                <a:lnTo>
                  <a:pt x="288374" y="418926"/>
                </a:lnTo>
                <a:lnTo>
                  <a:pt x="261353" y="424573"/>
                </a:lnTo>
                <a:lnTo>
                  <a:pt x="546988" y="424573"/>
                </a:lnTo>
                <a:lnTo>
                  <a:pt x="546988" y="311873"/>
                </a:lnTo>
                <a:close/>
              </a:path>
              <a:path w="547369" h="552450">
                <a:moveTo>
                  <a:pt x="537757" y="155447"/>
                </a:moveTo>
                <a:lnTo>
                  <a:pt x="229285" y="155447"/>
                </a:lnTo>
                <a:lnTo>
                  <a:pt x="273315" y="160610"/>
                </a:lnTo>
                <a:lnTo>
                  <a:pt x="303860" y="175610"/>
                </a:lnTo>
                <a:lnTo>
                  <a:pt x="321650" y="199719"/>
                </a:lnTo>
                <a:lnTo>
                  <a:pt x="327418" y="232206"/>
                </a:lnTo>
                <a:lnTo>
                  <a:pt x="327418" y="240957"/>
                </a:lnTo>
                <a:lnTo>
                  <a:pt x="546988" y="240957"/>
                </a:lnTo>
                <a:lnTo>
                  <a:pt x="546988" y="237058"/>
                </a:lnTo>
                <a:lnTo>
                  <a:pt x="543937" y="184020"/>
                </a:lnTo>
                <a:lnTo>
                  <a:pt x="537757" y="155447"/>
                </a:lnTo>
                <a:close/>
              </a:path>
              <a:path w="547369" h="552450">
                <a:moveTo>
                  <a:pt x="267182" y="0"/>
                </a:moveTo>
                <a:lnTo>
                  <a:pt x="214373" y="1803"/>
                </a:lnTo>
                <a:lnTo>
                  <a:pt x="166276" y="6964"/>
                </a:lnTo>
                <a:lnTo>
                  <a:pt x="122238" y="15109"/>
                </a:lnTo>
                <a:lnTo>
                  <a:pt x="81605" y="25866"/>
                </a:lnTo>
                <a:lnTo>
                  <a:pt x="43726" y="38861"/>
                </a:lnTo>
                <a:lnTo>
                  <a:pt x="82588" y="185572"/>
                </a:lnTo>
                <a:lnTo>
                  <a:pt x="117532" y="173075"/>
                </a:lnTo>
                <a:lnTo>
                  <a:pt x="153022" y="163585"/>
                </a:lnTo>
                <a:lnTo>
                  <a:pt x="189969" y="157558"/>
                </a:lnTo>
                <a:lnTo>
                  <a:pt x="229285" y="155447"/>
                </a:lnTo>
                <a:lnTo>
                  <a:pt x="537757" y="155447"/>
                </a:lnTo>
                <a:lnTo>
                  <a:pt x="534238" y="139177"/>
                </a:lnTo>
                <a:lnTo>
                  <a:pt x="517070" y="101257"/>
                </a:lnTo>
                <a:lnTo>
                  <a:pt x="491616" y="68986"/>
                </a:lnTo>
                <a:lnTo>
                  <a:pt x="460721" y="43904"/>
                </a:lnTo>
                <a:lnTo>
                  <a:pt x="423530" y="24557"/>
                </a:lnTo>
                <a:lnTo>
                  <a:pt x="379343" y="10852"/>
                </a:lnTo>
                <a:lnTo>
                  <a:pt x="327460" y="2697"/>
                </a:lnTo>
                <a:lnTo>
                  <a:pt x="267182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pPr defTabSz="975390"/>
            <a:endParaRPr sz="19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05964" y="1467094"/>
            <a:ext cx="646853" cy="770128"/>
          </a:xfrm>
          <a:custGeom>
            <a:avLst/>
            <a:gdLst/>
            <a:ahLst/>
            <a:cxnLst/>
            <a:rect l="l" t="t" r="r" b="b"/>
            <a:pathLst>
              <a:path w="606425" h="721994">
                <a:moveTo>
                  <a:pt x="226364" y="166141"/>
                </a:moveTo>
                <a:lnTo>
                  <a:pt x="185594" y="170203"/>
                </a:lnTo>
                <a:lnTo>
                  <a:pt x="147255" y="182085"/>
                </a:lnTo>
                <a:lnTo>
                  <a:pt x="111978" y="201331"/>
                </a:lnTo>
                <a:lnTo>
                  <a:pt x="80395" y="227486"/>
                </a:lnTo>
                <a:lnTo>
                  <a:pt x="53137" y="260095"/>
                </a:lnTo>
                <a:lnTo>
                  <a:pt x="30837" y="298701"/>
                </a:lnTo>
                <a:lnTo>
                  <a:pt x="14126" y="342848"/>
                </a:lnTo>
                <a:lnTo>
                  <a:pt x="3636" y="392083"/>
                </a:lnTo>
                <a:lnTo>
                  <a:pt x="65" y="444982"/>
                </a:lnTo>
                <a:lnTo>
                  <a:pt x="0" y="447890"/>
                </a:lnTo>
                <a:lnTo>
                  <a:pt x="3607" y="500020"/>
                </a:lnTo>
                <a:lnTo>
                  <a:pt x="14035" y="547904"/>
                </a:lnTo>
                <a:lnTo>
                  <a:pt x="30692" y="591038"/>
                </a:lnTo>
                <a:lnTo>
                  <a:pt x="52987" y="628918"/>
                </a:lnTo>
                <a:lnTo>
                  <a:pt x="80327" y="661041"/>
                </a:lnTo>
                <a:lnTo>
                  <a:pt x="112123" y="686903"/>
                </a:lnTo>
                <a:lnTo>
                  <a:pt x="147781" y="705999"/>
                </a:lnTo>
                <a:lnTo>
                  <a:pt x="186710" y="717826"/>
                </a:lnTo>
                <a:lnTo>
                  <a:pt x="228320" y="721880"/>
                </a:lnTo>
                <a:lnTo>
                  <a:pt x="281873" y="715201"/>
                </a:lnTo>
                <a:lnTo>
                  <a:pt x="323770" y="697591"/>
                </a:lnTo>
                <a:lnTo>
                  <a:pt x="357290" y="672695"/>
                </a:lnTo>
                <a:lnTo>
                  <a:pt x="385711" y="644156"/>
                </a:lnTo>
                <a:lnTo>
                  <a:pt x="606259" y="644156"/>
                </a:lnTo>
                <a:lnTo>
                  <a:pt x="606259" y="540194"/>
                </a:lnTo>
                <a:lnTo>
                  <a:pt x="302145" y="540194"/>
                </a:lnTo>
                <a:lnTo>
                  <a:pt x="267024" y="532832"/>
                </a:lnTo>
                <a:lnTo>
                  <a:pt x="239002" y="512629"/>
                </a:lnTo>
                <a:lnTo>
                  <a:pt x="220451" y="482405"/>
                </a:lnTo>
                <a:lnTo>
                  <a:pt x="213740" y="444982"/>
                </a:lnTo>
                <a:lnTo>
                  <a:pt x="213740" y="443039"/>
                </a:lnTo>
                <a:lnTo>
                  <a:pt x="220451" y="405622"/>
                </a:lnTo>
                <a:lnTo>
                  <a:pt x="239002" y="375397"/>
                </a:lnTo>
                <a:lnTo>
                  <a:pt x="267024" y="355191"/>
                </a:lnTo>
                <a:lnTo>
                  <a:pt x="302145" y="347827"/>
                </a:lnTo>
                <a:lnTo>
                  <a:pt x="606259" y="347827"/>
                </a:lnTo>
                <a:lnTo>
                  <a:pt x="606259" y="239014"/>
                </a:lnTo>
                <a:lnTo>
                  <a:pt x="385711" y="239014"/>
                </a:lnTo>
                <a:lnTo>
                  <a:pt x="357806" y="211639"/>
                </a:lnTo>
                <a:lnTo>
                  <a:pt x="323526" y="188366"/>
                </a:lnTo>
                <a:lnTo>
                  <a:pt x="280502" y="172198"/>
                </a:lnTo>
                <a:lnTo>
                  <a:pt x="226364" y="166141"/>
                </a:lnTo>
                <a:close/>
              </a:path>
              <a:path w="606425" h="721994">
                <a:moveTo>
                  <a:pt x="606259" y="644156"/>
                </a:moveTo>
                <a:lnTo>
                  <a:pt x="385711" y="644156"/>
                </a:lnTo>
                <a:lnTo>
                  <a:pt x="385711" y="709244"/>
                </a:lnTo>
                <a:lnTo>
                  <a:pt x="606259" y="709244"/>
                </a:lnTo>
                <a:lnTo>
                  <a:pt x="606259" y="644156"/>
                </a:lnTo>
                <a:close/>
              </a:path>
              <a:path w="606425" h="721994">
                <a:moveTo>
                  <a:pt x="606259" y="347827"/>
                </a:moveTo>
                <a:lnTo>
                  <a:pt x="302145" y="347827"/>
                </a:lnTo>
                <a:lnTo>
                  <a:pt x="337279" y="355326"/>
                </a:lnTo>
                <a:lnTo>
                  <a:pt x="365304" y="375759"/>
                </a:lnTo>
                <a:lnTo>
                  <a:pt x="383854" y="406029"/>
                </a:lnTo>
                <a:lnTo>
                  <a:pt x="390563" y="443039"/>
                </a:lnTo>
                <a:lnTo>
                  <a:pt x="390563" y="444982"/>
                </a:lnTo>
                <a:lnTo>
                  <a:pt x="383854" y="482405"/>
                </a:lnTo>
                <a:lnTo>
                  <a:pt x="365304" y="512629"/>
                </a:lnTo>
                <a:lnTo>
                  <a:pt x="337279" y="532832"/>
                </a:lnTo>
                <a:lnTo>
                  <a:pt x="302145" y="540194"/>
                </a:lnTo>
                <a:lnTo>
                  <a:pt x="606259" y="540194"/>
                </a:lnTo>
                <a:lnTo>
                  <a:pt x="606259" y="347827"/>
                </a:lnTo>
                <a:close/>
              </a:path>
              <a:path w="606425" h="721994">
                <a:moveTo>
                  <a:pt x="606259" y="0"/>
                </a:moveTo>
                <a:lnTo>
                  <a:pt x="385711" y="0"/>
                </a:lnTo>
                <a:lnTo>
                  <a:pt x="385711" y="239014"/>
                </a:lnTo>
                <a:lnTo>
                  <a:pt x="606259" y="239014"/>
                </a:lnTo>
                <a:lnTo>
                  <a:pt x="606259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pPr defTabSz="975390"/>
            <a:endParaRPr sz="19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05409" y="1644302"/>
            <a:ext cx="636693" cy="593344"/>
          </a:xfrm>
          <a:custGeom>
            <a:avLst/>
            <a:gdLst/>
            <a:ahLst/>
            <a:cxnLst/>
            <a:rect l="l" t="t" r="r" b="b"/>
            <a:pathLst>
              <a:path w="596900" h="556260">
                <a:moveTo>
                  <a:pt x="299250" y="0"/>
                </a:moveTo>
                <a:lnTo>
                  <a:pt x="248372" y="3740"/>
                </a:lnTo>
                <a:lnTo>
                  <a:pt x="200969" y="14535"/>
                </a:lnTo>
                <a:lnTo>
                  <a:pt x="157484" y="31743"/>
                </a:lnTo>
                <a:lnTo>
                  <a:pt x="118360" y="54722"/>
                </a:lnTo>
                <a:lnTo>
                  <a:pt x="84040" y="82830"/>
                </a:lnTo>
                <a:lnTo>
                  <a:pt x="54967" y="115428"/>
                </a:lnTo>
                <a:lnTo>
                  <a:pt x="31583" y="151872"/>
                </a:lnTo>
                <a:lnTo>
                  <a:pt x="14332" y="191523"/>
                </a:lnTo>
                <a:lnTo>
                  <a:pt x="3656" y="233738"/>
                </a:lnTo>
                <a:lnTo>
                  <a:pt x="0" y="277876"/>
                </a:lnTo>
                <a:lnTo>
                  <a:pt x="0" y="279819"/>
                </a:lnTo>
                <a:lnTo>
                  <a:pt x="3628" y="323902"/>
                </a:lnTo>
                <a:lnTo>
                  <a:pt x="14224" y="365969"/>
                </a:lnTo>
                <a:lnTo>
                  <a:pt x="31348" y="405402"/>
                </a:lnTo>
                <a:lnTo>
                  <a:pt x="54564" y="441582"/>
                </a:lnTo>
                <a:lnTo>
                  <a:pt x="83435" y="473892"/>
                </a:lnTo>
                <a:lnTo>
                  <a:pt x="117524" y="501713"/>
                </a:lnTo>
                <a:lnTo>
                  <a:pt x="156392" y="524428"/>
                </a:lnTo>
                <a:lnTo>
                  <a:pt x="199604" y="541418"/>
                </a:lnTo>
                <a:lnTo>
                  <a:pt x="246721" y="552065"/>
                </a:lnTo>
                <a:lnTo>
                  <a:pt x="297307" y="555752"/>
                </a:lnTo>
                <a:lnTo>
                  <a:pt x="348181" y="552011"/>
                </a:lnTo>
                <a:lnTo>
                  <a:pt x="395581" y="541216"/>
                </a:lnTo>
                <a:lnTo>
                  <a:pt x="439063" y="524008"/>
                </a:lnTo>
                <a:lnTo>
                  <a:pt x="478186" y="501029"/>
                </a:lnTo>
                <a:lnTo>
                  <a:pt x="512505" y="472921"/>
                </a:lnTo>
                <a:lnTo>
                  <a:pt x="541577" y="440323"/>
                </a:lnTo>
                <a:lnTo>
                  <a:pt x="564961" y="403879"/>
                </a:lnTo>
                <a:lnTo>
                  <a:pt x="578777" y="372122"/>
                </a:lnTo>
                <a:lnTo>
                  <a:pt x="299250" y="372122"/>
                </a:lnTo>
                <a:lnTo>
                  <a:pt x="265094" y="364774"/>
                </a:lnTo>
                <a:lnTo>
                  <a:pt x="237313" y="344673"/>
                </a:lnTo>
                <a:lnTo>
                  <a:pt x="218641" y="314735"/>
                </a:lnTo>
                <a:lnTo>
                  <a:pt x="211810" y="277876"/>
                </a:lnTo>
                <a:lnTo>
                  <a:pt x="211810" y="275932"/>
                </a:lnTo>
                <a:lnTo>
                  <a:pt x="218200" y="240197"/>
                </a:lnTo>
                <a:lnTo>
                  <a:pt x="235975" y="210835"/>
                </a:lnTo>
                <a:lnTo>
                  <a:pt x="263042" y="190947"/>
                </a:lnTo>
                <a:lnTo>
                  <a:pt x="297307" y="183629"/>
                </a:lnTo>
                <a:lnTo>
                  <a:pt x="579649" y="183629"/>
                </a:lnTo>
                <a:lnTo>
                  <a:pt x="565198" y="150349"/>
                </a:lnTo>
                <a:lnTo>
                  <a:pt x="541983" y="114169"/>
                </a:lnTo>
                <a:lnTo>
                  <a:pt x="513114" y="81859"/>
                </a:lnTo>
                <a:lnTo>
                  <a:pt x="479028" y="54038"/>
                </a:lnTo>
                <a:lnTo>
                  <a:pt x="440161" y="31323"/>
                </a:lnTo>
                <a:lnTo>
                  <a:pt x="396951" y="14333"/>
                </a:lnTo>
                <a:lnTo>
                  <a:pt x="349835" y="3686"/>
                </a:lnTo>
                <a:lnTo>
                  <a:pt x="299250" y="0"/>
                </a:lnTo>
                <a:close/>
              </a:path>
              <a:path w="596900" h="556260">
                <a:moveTo>
                  <a:pt x="579649" y="183629"/>
                </a:moveTo>
                <a:lnTo>
                  <a:pt x="297307" y="183629"/>
                </a:lnTo>
                <a:lnTo>
                  <a:pt x="331463" y="190977"/>
                </a:lnTo>
                <a:lnTo>
                  <a:pt x="359243" y="211078"/>
                </a:lnTo>
                <a:lnTo>
                  <a:pt x="377915" y="241016"/>
                </a:lnTo>
                <a:lnTo>
                  <a:pt x="384746" y="277876"/>
                </a:lnTo>
                <a:lnTo>
                  <a:pt x="384746" y="279819"/>
                </a:lnTo>
                <a:lnTo>
                  <a:pt x="378354" y="315554"/>
                </a:lnTo>
                <a:lnTo>
                  <a:pt x="360576" y="344916"/>
                </a:lnTo>
                <a:lnTo>
                  <a:pt x="333509" y="364804"/>
                </a:lnTo>
                <a:lnTo>
                  <a:pt x="299250" y="372122"/>
                </a:lnTo>
                <a:lnTo>
                  <a:pt x="578777" y="372122"/>
                </a:lnTo>
                <a:lnTo>
                  <a:pt x="582212" y="364228"/>
                </a:lnTo>
                <a:lnTo>
                  <a:pt x="592887" y="322013"/>
                </a:lnTo>
                <a:lnTo>
                  <a:pt x="596544" y="277876"/>
                </a:lnTo>
                <a:lnTo>
                  <a:pt x="596544" y="275932"/>
                </a:lnTo>
                <a:lnTo>
                  <a:pt x="592915" y="231849"/>
                </a:lnTo>
                <a:lnTo>
                  <a:pt x="582321" y="189782"/>
                </a:lnTo>
                <a:lnTo>
                  <a:pt x="579649" y="183629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pPr defTabSz="975390"/>
            <a:endParaRPr sz="19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94511" y="1649492"/>
            <a:ext cx="412496" cy="574379"/>
          </a:xfrm>
          <a:custGeom>
            <a:avLst/>
            <a:gdLst/>
            <a:ahLst/>
            <a:cxnLst/>
            <a:rect l="l" t="t" r="r" b="b"/>
            <a:pathLst>
              <a:path w="386714" h="538480">
                <a:moveTo>
                  <a:pt x="386689" y="0"/>
                </a:moveTo>
                <a:lnTo>
                  <a:pt x="338719" y="3528"/>
                </a:lnTo>
                <a:lnTo>
                  <a:pt x="299100" y="17970"/>
                </a:lnTo>
                <a:lnTo>
                  <a:pt x="266851" y="42113"/>
                </a:lnTo>
                <a:lnTo>
                  <a:pt x="240994" y="74745"/>
                </a:lnTo>
                <a:lnTo>
                  <a:pt x="220548" y="114655"/>
                </a:lnTo>
                <a:lnTo>
                  <a:pt x="220548" y="7772"/>
                </a:lnTo>
                <a:lnTo>
                  <a:pt x="0" y="7772"/>
                </a:lnTo>
                <a:lnTo>
                  <a:pt x="0" y="538251"/>
                </a:lnTo>
                <a:lnTo>
                  <a:pt x="220548" y="538251"/>
                </a:lnTo>
                <a:lnTo>
                  <a:pt x="220548" y="403199"/>
                </a:lnTo>
                <a:lnTo>
                  <a:pt x="224649" y="349861"/>
                </a:lnTo>
                <a:lnTo>
                  <a:pt x="236847" y="307126"/>
                </a:lnTo>
                <a:lnTo>
                  <a:pt x="256979" y="274593"/>
                </a:lnTo>
                <a:lnTo>
                  <a:pt x="320403" y="238508"/>
                </a:lnTo>
                <a:lnTo>
                  <a:pt x="363372" y="234149"/>
                </a:lnTo>
                <a:lnTo>
                  <a:pt x="386689" y="234149"/>
                </a:lnTo>
                <a:lnTo>
                  <a:pt x="386689" y="0"/>
                </a:lnTo>
                <a:close/>
              </a:path>
            </a:pathLst>
          </a:custGeom>
          <a:solidFill>
            <a:srgbClr val="2A3E70"/>
          </a:solidFill>
        </p:spPr>
        <p:txBody>
          <a:bodyPr wrap="square" lIns="0" tIns="0" rIns="0" bIns="0" rtlCol="0"/>
          <a:lstStyle/>
          <a:p>
            <a:pPr defTabSz="975390"/>
            <a:endParaRPr sz="19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76380" y="3935532"/>
            <a:ext cx="3194981" cy="259901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7" defTabSz="975390">
              <a:spcBef>
                <a:spcPts val="107"/>
              </a:spcBef>
            </a:pPr>
            <a:r>
              <a:rPr lang="en-US" sz="1600" spc="5" dirty="0">
                <a:solidFill>
                  <a:prstClr val="black"/>
                </a:solidFill>
                <a:latin typeface="Verdana"/>
                <a:cs typeface="Verdana"/>
              </a:rPr>
              <a:t>Houston</a:t>
            </a:r>
            <a:r>
              <a:rPr lang="en-US" sz="1600" spc="-8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en-US" sz="1600" spc="-244" dirty="0">
                <a:solidFill>
                  <a:prstClr val="black"/>
                </a:solidFill>
                <a:latin typeface="Verdana"/>
                <a:cs typeface="Verdana"/>
              </a:rPr>
              <a:t>|</a:t>
            </a:r>
            <a:r>
              <a:rPr lang="en-US" sz="1600" spc="-8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en-US" sz="1600" spc="5" dirty="0">
                <a:solidFill>
                  <a:prstClr val="black"/>
                </a:solidFill>
                <a:latin typeface="Verdana"/>
                <a:cs typeface="Verdana"/>
              </a:rPr>
              <a:t>October</a:t>
            </a:r>
            <a:r>
              <a:rPr lang="en-US" sz="1600" spc="-85" dirty="0">
                <a:solidFill>
                  <a:prstClr val="black"/>
                </a:solidFill>
                <a:latin typeface="Verdana"/>
                <a:cs typeface="Verdana"/>
              </a:rPr>
              <a:t> </a:t>
            </a:r>
            <a:r>
              <a:rPr lang="en-US" sz="1600" spc="-16" dirty="0">
                <a:solidFill>
                  <a:prstClr val="black"/>
                </a:solidFill>
                <a:latin typeface="Verdana"/>
                <a:cs typeface="Verdana"/>
              </a:rPr>
              <a:t>2022</a:t>
            </a:r>
            <a:endParaRPr lang="en-US" sz="16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157958" y="1106287"/>
            <a:ext cx="672592" cy="722037"/>
            <a:chOff x="4835585" y="997456"/>
            <a:chExt cx="630555" cy="676910"/>
          </a:xfrm>
        </p:grpSpPr>
        <p:sp>
          <p:nvSpPr>
            <p:cNvPr id="34" name="object 34"/>
            <p:cNvSpPr/>
            <p:nvPr/>
          </p:nvSpPr>
          <p:spPr>
            <a:xfrm>
              <a:off x="5104053" y="1369024"/>
              <a:ext cx="346710" cy="305435"/>
            </a:xfrm>
            <a:custGeom>
              <a:avLst/>
              <a:gdLst/>
              <a:ahLst/>
              <a:cxnLst/>
              <a:rect l="l" t="t" r="r" b="b"/>
              <a:pathLst>
                <a:path w="346710" h="305435">
                  <a:moveTo>
                    <a:pt x="310864" y="0"/>
                  </a:moveTo>
                  <a:lnTo>
                    <a:pt x="27063" y="89235"/>
                  </a:lnTo>
                  <a:lnTo>
                    <a:pt x="190" y="122598"/>
                  </a:lnTo>
                  <a:lnTo>
                    <a:pt x="0" y="126561"/>
                  </a:lnTo>
                  <a:lnTo>
                    <a:pt x="1364" y="136813"/>
                  </a:lnTo>
                  <a:lnTo>
                    <a:pt x="265290" y="299979"/>
                  </a:lnTo>
                  <a:lnTo>
                    <a:pt x="280095" y="304842"/>
                  </a:lnTo>
                  <a:lnTo>
                    <a:pt x="295095" y="303689"/>
                  </a:lnTo>
                  <a:lnTo>
                    <a:pt x="308568" y="296995"/>
                  </a:lnTo>
                  <a:lnTo>
                    <a:pt x="318795" y="285235"/>
                  </a:lnTo>
                  <a:lnTo>
                    <a:pt x="323658" y="270411"/>
                  </a:lnTo>
                  <a:lnTo>
                    <a:pt x="322503" y="255412"/>
                  </a:lnTo>
                  <a:lnTo>
                    <a:pt x="315805" y="241951"/>
                  </a:lnTo>
                  <a:lnTo>
                    <a:pt x="304038" y="231742"/>
                  </a:lnTo>
                  <a:lnTo>
                    <a:pt x="135915" y="136302"/>
                  </a:lnTo>
                  <a:lnTo>
                    <a:pt x="319697" y="76421"/>
                  </a:lnTo>
                  <a:lnTo>
                    <a:pt x="333263" y="68746"/>
                  </a:lnTo>
                  <a:lnTo>
                    <a:pt x="342511" y="56889"/>
                  </a:lnTo>
                  <a:lnTo>
                    <a:pt x="346641" y="42431"/>
                  </a:lnTo>
                  <a:lnTo>
                    <a:pt x="344855" y="26955"/>
                  </a:lnTo>
                  <a:lnTo>
                    <a:pt x="337189" y="13385"/>
                  </a:lnTo>
                  <a:lnTo>
                    <a:pt x="325327" y="4131"/>
                  </a:lnTo>
                  <a:lnTo>
                    <a:pt x="310864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835585" y="997456"/>
              <a:ext cx="295275" cy="325755"/>
            </a:xfrm>
            <a:custGeom>
              <a:avLst/>
              <a:gdLst/>
              <a:ahLst/>
              <a:cxnLst/>
              <a:rect l="l" t="t" r="r" b="b"/>
              <a:pathLst>
                <a:path w="295275" h="325755">
                  <a:moveTo>
                    <a:pt x="257062" y="0"/>
                  </a:moveTo>
                  <a:lnTo>
                    <a:pt x="242853" y="2762"/>
                  </a:lnTo>
                  <a:lnTo>
                    <a:pt x="230718" y="10656"/>
                  </a:lnTo>
                  <a:lnTo>
                    <a:pt x="222249" y="23033"/>
                  </a:lnTo>
                  <a:lnTo>
                    <a:pt x="149630" y="194267"/>
                  </a:lnTo>
                  <a:lnTo>
                    <a:pt x="72058" y="25217"/>
                  </a:lnTo>
                  <a:lnTo>
                    <a:pt x="63227" y="13090"/>
                  </a:lnTo>
                  <a:lnTo>
                    <a:pt x="50872" y="5550"/>
                  </a:lnTo>
                  <a:lnTo>
                    <a:pt x="36597" y="3198"/>
                  </a:lnTo>
                  <a:lnTo>
                    <a:pt x="22008" y="6637"/>
                  </a:lnTo>
                  <a:lnTo>
                    <a:pt x="9884" y="15458"/>
                  </a:lnTo>
                  <a:lnTo>
                    <a:pt x="2350" y="27814"/>
                  </a:lnTo>
                  <a:lnTo>
                    <a:pt x="0" y="42095"/>
                  </a:lnTo>
                  <a:lnTo>
                    <a:pt x="3428" y="56688"/>
                  </a:lnTo>
                  <a:lnTo>
                    <a:pt x="119785" y="310294"/>
                  </a:lnTo>
                  <a:lnTo>
                    <a:pt x="124751" y="315857"/>
                  </a:lnTo>
                  <a:lnTo>
                    <a:pt x="130796" y="319679"/>
                  </a:lnTo>
                  <a:lnTo>
                    <a:pt x="136866" y="323527"/>
                  </a:lnTo>
                  <a:lnTo>
                    <a:pt x="144042" y="325636"/>
                  </a:lnTo>
                  <a:lnTo>
                    <a:pt x="151522" y="325534"/>
                  </a:lnTo>
                  <a:lnTo>
                    <a:pt x="162360" y="323771"/>
                  </a:lnTo>
                  <a:lnTo>
                    <a:pt x="291768" y="52509"/>
                  </a:lnTo>
                  <a:lnTo>
                    <a:pt x="294781" y="37836"/>
                  </a:lnTo>
                  <a:lnTo>
                    <a:pt x="292038" y="23639"/>
                  </a:lnTo>
                  <a:lnTo>
                    <a:pt x="284157" y="11504"/>
                  </a:lnTo>
                  <a:lnTo>
                    <a:pt x="271753" y="3018"/>
                  </a:lnTo>
                  <a:lnTo>
                    <a:pt x="257062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089500" y="997457"/>
              <a:ext cx="376555" cy="371475"/>
            </a:xfrm>
            <a:custGeom>
              <a:avLst/>
              <a:gdLst/>
              <a:ahLst/>
              <a:cxnLst/>
              <a:rect l="l" t="t" r="r" b="b"/>
              <a:pathLst>
                <a:path w="376554" h="371475">
                  <a:moveTo>
                    <a:pt x="160305" y="0"/>
                  </a:moveTo>
                  <a:lnTo>
                    <a:pt x="120970" y="26567"/>
                  </a:lnTo>
                  <a:lnTo>
                    <a:pt x="3038" y="312089"/>
                  </a:lnTo>
                  <a:lnTo>
                    <a:pt x="0" y="324196"/>
                  </a:lnTo>
                  <a:lnTo>
                    <a:pt x="526" y="336422"/>
                  </a:lnTo>
                  <a:lnTo>
                    <a:pt x="26007" y="368027"/>
                  </a:lnTo>
                  <a:lnTo>
                    <a:pt x="42750" y="371423"/>
                  </a:lnTo>
                  <a:lnTo>
                    <a:pt x="47653" y="371423"/>
                  </a:lnTo>
                  <a:lnTo>
                    <a:pt x="347779" y="263562"/>
                  </a:lnTo>
                  <a:lnTo>
                    <a:pt x="376043" y="225412"/>
                  </a:lnTo>
                  <a:lnTo>
                    <a:pt x="373522" y="208545"/>
                  </a:lnTo>
                  <a:lnTo>
                    <a:pt x="335383" y="180292"/>
                  </a:lnTo>
                  <a:lnTo>
                    <a:pt x="119573" y="254939"/>
                  </a:lnTo>
                  <a:lnTo>
                    <a:pt x="200345" y="59346"/>
                  </a:lnTo>
                  <a:lnTo>
                    <a:pt x="203610" y="42609"/>
                  </a:lnTo>
                  <a:lnTo>
                    <a:pt x="200319" y="26480"/>
                  </a:lnTo>
                  <a:lnTo>
                    <a:pt x="191219" y="12763"/>
                  </a:lnTo>
                  <a:lnTo>
                    <a:pt x="177053" y="3263"/>
                  </a:lnTo>
                  <a:lnTo>
                    <a:pt x="160305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063D45A4-B3CA-49C9-9B29-6BBA489500C1}"/>
              </a:ext>
            </a:extLst>
          </p:cNvPr>
          <p:cNvSpPr txBox="1"/>
          <p:nvPr/>
        </p:nvSpPr>
        <p:spPr>
          <a:xfrm>
            <a:off x="886332" y="2466992"/>
            <a:ext cx="4595295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5390"/>
            <a:r>
              <a:rPr lang="en-US" sz="2560" dirty="0">
                <a:solidFill>
                  <a:srgbClr val="1F497D"/>
                </a:solidFill>
                <a:latin typeface="Calibri"/>
              </a:rPr>
              <a:t>Ministry of Energy and Mines</a:t>
            </a:r>
            <a:endParaRPr lang="es-EC" sz="2560" dirty="0">
              <a:solidFill>
                <a:srgbClr val="1F497D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773333"/>
            <a:chOff x="0" y="0"/>
            <a:chExt cx="11430000" cy="6350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1430000" cy="6350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20955" y="4235435"/>
              <a:ext cx="1288415" cy="2087880"/>
            </a:xfrm>
            <a:custGeom>
              <a:avLst/>
              <a:gdLst/>
              <a:ahLst/>
              <a:cxnLst/>
              <a:rect l="l" t="t" r="r" b="b"/>
              <a:pathLst>
                <a:path w="1288415" h="2087879">
                  <a:moveTo>
                    <a:pt x="216981" y="0"/>
                  </a:moveTo>
                  <a:lnTo>
                    <a:pt x="169841" y="8919"/>
                  </a:lnTo>
                  <a:lnTo>
                    <a:pt x="124625" y="27543"/>
                  </a:lnTo>
                  <a:lnTo>
                    <a:pt x="86027" y="53450"/>
                  </a:lnTo>
                  <a:lnTo>
                    <a:pt x="53740" y="85721"/>
                  </a:lnTo>
                  <a:lnTo>
                    <a:pt x="28379" y="123234"/>
                  </a:lnTo>
                  <a:lnTo>
                    <a:pt x="10559" y="164868"/>
                  </a:lnTo>
                  <a:lnTo>
                    <a:pt x="894" y="209502"/>
                  </a:lnTo>
                  <a:lnTo>
                    <a:pt x="0" y="256016"/>
                  </a:lnTo>
                  <a:lnTo>
                    <a:pt x="133629" y="1965118"/>
                  </a:lnTo>
                  <a:lnTo>
                    <a:pt x="142180" y="2012642"/>
                  </a:lnTo>
                  <a:lnTo>
                    <a:pt x="159489" y="2056168"/>
                  </a:lnTo>
                  <a:lnTo>
                    <a:pt x="179906" y="2087678"/>
                  </a:lnTo>
                  <a:lnTo>
                    <a:pt x="561977" y="2087678"/>
                  </a:lnTo>
                  <a:lnTo>
                    <a:pt x="578601" y="2063986"/>
                  </a:lnTo>
                  <a:lnTo>
                    <a:pt x="597353" y="2021917"/>
                  </a:lnTo>
                  <a:lnTo>
                    <a:pt x="607713" y="1976239"/>
                  </a:lnTo>
                  <a:lnTo>
                    <a:pt x="608799" y="1927983"/>
                  </a:lnTo>
                  <a:lnTo>
                    <a:pt x="517270" y="757259"/>
                  </a:lnTo>
                  <a:lnTo>
                    <a:pt x="1288356" y="757259"/>
                  </a:lnTo>
                  <a:lnTo>
                    <a:pt x="1288356" y="747761"/>
                  </a:lnTo>
                  <a:lnTo>
                    <a:pt x="383997" y="49349"/>
                  </a:lnTo>
                  <a:lnTo>
                    <a:pt x="348943" y="26723"/>
                  </a:lnTo>
                  <a:lnTo>
                    <a:pt x="311175" y="10766"/>
                  </a:lnTo>
                  <a:lnTo>
                    <a:pt x="264580" y="657"/>
                  </a:lnTo>
                  <a:lnTo>
                    <a:pt x="216981" y="0"/>
                  </a:lnTo>
                  <a:close/>
                </a:path>
                <a:path w="1288415" h="2087879">
                  <a:moveTo>
                    <a:pt x="1288356" y="757259"/>
                  </a:moveTo>
                  <a:lnTo>
                    <a:pt x="517270" y="757259"/>
                  </a:lnTo>
                  <a:lnTo>
                    <a:pt x="1277899" y="1341993"/>
                  </a:lnTo>
                  <a:lnTo>
                    <a:pt x="1288356" y="1348545"/>
                  </a:lnTo>
                  <a:lnTo>
                    <a:pt x="1288356" y="757259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8889626" y="4923645"/>
              <a:ext cx="1250315" cy="1399540"/>
            </a:xfrm>
            <a:custGeom>
              <a:avLst/>
              <a:gdLst/>
              <a:ahLst/>
              <a:cxnLst/>
              <a:rect l="l" t="t" r="r" b="b"/>
              <a:pathLst>
                <a:path w="1250315" h="1399539">
                  <a:moveTo>
                    <a:pt x="1133617" y="557915"/>
                  </a:moveTo>
                  <a:lnTo>
                    <a:pt x="800665" y="557915"/>
                  </a:lnTo>
                  <a:lnTo>
                    <a:pt x="923728" y="1359146"/>
                  </a:lnTo>
                  <a:lnTo>
                    <a:pt x="935636" y="1399468"/>
                  </a:lnTo>
                  <a:lnTo>
                    <a:pt x="1236707" y="1399468"/>
                  </a:lnTo>
                  <a:lnTo>
                    <a:pt x="1239372" y="1394654"/>
                  </a:lnTo>
                  <a:lnTo>
                    <a:pt x="1249806" y="1353290"/>
                  </a:lnTo>
                  <a:lnTo>
                    <a:pt x="1248987" y="1309171"/>
                  </a:lnTo>
                  <a:lnTo>
                    <a:pt x="1133617" y="557915"/>
                  </a:lnTo>
                  <a:close/>
                </a:path>
                <a:path w="1250315" h="1399539">
                  <a:moveTo>
                    <a:pt x="902065" y="0"/>
                  </a:moveTo>
                  <a:lnTo>
                    <a:pt x="855881" y="8004"/>
                  </a:lnTo>
                  <a:lnTo>
                    <a:pt x="813817" y="28703"/>
                  </a:lnTo>
                  <a:lnTo>
                    <a:pt x="778706" y="61180"/>
                  </a:lnTo>
                  <a:lnTo>
                    <a:pt x="35591" y="982197"/>
                  </a:lnTo>
                  <a:lnTo>
                    <a:pt x="12682" y="1019924"/>
                  </a:lnTo>
                  <a:lnTo>
                    <a:pt x="896" y="1060914"/>
                  </a:lnTo>
                  <a:lnTo>
                    <a:pt x="0" y="1102968"/>
                  </a:lnTo>
                  <a:lnTo>
                    <a:pt x="9759" y="1143887"/>
                  </a:lnTo>
                  <a:lnTo>
                    <a:pt x="29939" y="1181473"/>
                  </a:lnTo>
                  <a:lnTo>
                    <a:pt x="60305" y="1213528"/>
                  </a:lnTo>
                  <a:lnTo>
                    <a:pt x="98038" y="1236414"/>
                  </a:lnTo>
                  <a:lnTo>
                    <a:pt x="139040" y="1248184"/>
                  </a:lnTo>
                  <a:lnTo>
                    <a:pt x="181108" y="1249072"/>
                  </a:lnTo>
                  <a:lnTo>
                    <a:pt x="222037" y="1239315"/>
                  </a:lnTo>
                  <a:lnTo>
                    <a:pt x="259623" y="1219150"/>
                  </a:lnTo>
                  <a:lnTo>
                    <a:pt x="291661" y="1188813"/>
                  </a:lnTo>
                  <a:lnTo>
                    <a:pt x="800665" y="557915"/>
                  </a:lnTo>
                  <a:lnTo>
                    <a:pt x="1133617" y="557915"/>
                  </a:lnTo>
                  <a:lnTo>
                    <a:pt x="1069359" y="139489"/>
                  </a:lnTo>
                  <a:lnTo>
                    <a:pt x="1057341" y="98283"/>
                  </a:lnTo>
                  <a:lnTo>
                    <a:pt x="1032514" y="58455"/>
                  </a:lnTo>
                  <a:lnTo>
                    <a:pt x="981052" y="17692"/>
                  </a:lnTo>
                  <a:lnTo>
                    <a:pt x="949534" y="5605"/>
                  </a:lnTo>
                  <a:lnTo>
                    <a:pt x="902065" y="0"/>
                  </a:lnTo>
                  <a:close/>
                </a:path>
              </a:pathLst>
            </a:custGeom>
            <a:solidFill>
              <a:srgbClr val="D3A32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537" y="0"/>
              <a:ext cx="9262110" cy="6350000"/>
            </a:xfrm>
            <a:custGeom>
              <a:avLst/>
              <a:gdLst/>
              <a:ahLst/>
              <a:cxnLst/>
              <a:rect l="l" t="t" r="r" b="b"/>
              <a:pathLst>
                <a:path w="9262110" h="6350000">
                  <a:moveTo>
                    <a:pt x="8805767" y="662025"/>
                  </a:moveTo>
                  <a:lnTo>
                    <a:pt x="4693890" y="662025"/>
                  </a:lnTo>
                  <a:lnTo>
                    <a:pt x="774342" y="6350000"/>
                  </a:lnTo>
                  <a:lnTo>
                    <a:pt x="4886286" y="6350000"/>
                  </a:lnTo>
                  <a:lnTo>
                    <a:pt x="8805767" y="662025"/>
                  </a:lnTo>
                  <a:close/>
                </a:path>
                <a:path w="9262110" h="6350000">
                  <a:moveTo>
                    <a:pt x="9261957" y="0"/>
                  </a:moveTo>
                  <a:lnTo>
                    <a:pt x="0" y="0"/>
                  </a:lnTo>
                  <a:lnTo>
                    <a:pt x="0" y="1275936"/>
                  </a:lnTo>
                  <a:lnTo>
                    <a:pt x="4693890" y="662025"/>
                  </a:lnTo>
                  <a:lnTo>
                    <a:pt x="8805767" y="662025"/>
                  </a:lnTo>
                  <a:lnTo>
                    <a:pt x="9261957" y="0"/>
                  </a:lnTo>
                  <a:close/>
                </a:path>
              </a:pathLst>
            </a:custGeom>
            <a:solidFill>
              <a:srgbClr val="007A99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9407" y="3174111"/>
              <a:ext cx="6915899" cy="202386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195963" y="2025960"/>
            <a:ext cx="8034461" cy="2180426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7" defTabSz="975390">
              <a:spcBef>
                <a:spcPts val="107"/>
              </a:spcBef>
            </a:pPr>
            <a:r>
              <a:rPr lang="es-EC" sz="7040" spc="304" dirty="0">
                <a:solidFill>
                  <a:srgbClr val="FFFFFF"/>
                </a:solidFill>
                <a:latin typeface="Lucida Sans Unicode"/>
                <a:cs typeface="Lucida Sans Unicode"/>
              </a:rPr>
              <a:t>Ecuador</a:t>
            </a:r>
            <a:r>
              <a:rPr lang="en-US" sz="7040" spc="304" dirty="0">
                <a:solidFill>
                  <a:srgbClr val="FFFFFF"/>
                </a:solidFill>
                <a:latin typeface="Lucida Sans Unicode"/>
                <a:cs typeface="Lucida Sans Unicode"/>
              </a:rPr>
              <a:t>’s </a:t>
            </a:r>
          </a:p>
          <a:p>
            <a:pPr marL="13547" defTabSz="975390">
              <a:spcBef>
                <a:spcPts val="107"/>
              </a:spcBef>
            </a:pPr>
            <a:r>
              <a:rPr lang="es-EC" sz="7040" spc="304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Oil</a:t>
            </a:r>
            <a:r>
              <a:rPr lang="es-EC" sz="7040" spc="304" dirty="0">
                <a:solidFill>
                  <a:srgbClr val="FFFFFF"/>
                </a:solidFill>
                <a:latin typeface="Lucida Sans Unicode"/>
                <a:cs typeface="Lucida Sans Unicode"/>
              </a:rPr>
              <a:t> and Gas</a:t>
            </a:r>
            <a:endParaRPr sz="7040" dirty="0">
              <a:solidFill>
                <a:prstClr val="black"/>
              </a:solidFill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78399" y="4085117"/>
            <a:ext cx="4849812" cy="1097053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7" defTabSz="975390">
              <a:spcBef>
                <a:spcPts val="107"/>
              </a:spcBef>
            </a:pPr>
            <a:r>
              <a:rPr lang="es-EC" sz="7040" spc="283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Industry</a:t>
            </a:r>
            <a:endParaRPr sz="7040" dirty="0">
              <a:solidFill>
                <a:prstClr val="black"/>
              </a:solidFill>
              <a:latin typeface="Lucida Sans Unicode"/>
              <a:cs typeface="Lucida Sans Unicode"/>
            </a:endParaRPr>
          </a:p>
        </p:txBody>
      </p:sp>
      <p:grpSp>
        <p:nvGrpSpPr>
          <p:cNvPr id="11" name="object 5">
            <a:extLst>
              <a:ext uri="{FF2B5EF4-FFF2-40B4-BE49-F238E27FC236}">
                <a16:creationId xmlns:a16="http://schemas.microsoft.com/office/drawing/2014/main" id="{841A79D7-B091-F051-FFD5-F2A149CE2573}"/>
              </a:ext>
            </a:extLst>
          </p:cNvPr>
          <p:cNvGrpSpPr/>
          <p:nvPr/>
        </p:nvGrpSpPr>
        <p:grpSpPr>
          <a:xfrm>
            <a:off x="9525000" y="3225800"/>
            <a:ext cx="615019" cy="660400"/>
            <a:chOff x="5981731" y="1865094"/>
            <a:chExt cx="576580" cy="619125"/>
          </a:xfrm>
        </p:grpSpPr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0AEE5A85-7C94-D6E6-9226-A135589CBA33}"/>
                </a:ext>
              </a:extLst>
            </p:cNvPr>
            <p:cNvSpPr/>
            <p:nvPr/>
          </p:nvSpPr>
          <p:spPr>
            <a:xfrm>
              <a:off x="6227413" y="2205120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4"/>
                  </a:lnTo>
                  <a:lnTo>
                    <a:pt x="177" y="112184"/>
                  </a:lnTo>
                  <a:lnTo>
                    <a:pt x="0" y="115817"/>
                  </a:lnTo>
                  <a:lnTo>
                    <a:pt x="1248" y="125196"/>
                  </a:lnTo>
                  <a:lnTo>
                    <a:pt x="242773" y="274516"/>
                  </a:lnTo>
                  <a:lnTo>
                    <a:pt x="256321" y="278963"/>
                  </a:lnTo>
                  <a:lnTo>
                    <a:pt x="270048" y="277905"/>
                  </a:lnTo>
                  <a:lnTo>
                    <a:pt x="282376" y="271778"/>
                  </a:lnTo>
                  <a:lnTo>
                    <a:pt x="291731" y="261016"/>
                  </a:lnTo>
                  <a:lnTo>
                    <a:pt x="296178" y="247456"/>
                  </a:lnTo>
                  <a:lnTo>
                    <a:pt x="295119" y="233733"/>
                  </a:lnTo>
                  <a:lnTo>
                    <a:pt x="288988" y="221414"/>
                  </a:lnTo>
                  <a:lnTo>
                    <a:pt x="278218" y="212070"/>
                  </a:lnTo>
                  <a:lnTo>
                    <a:pt x="124371" y="124732"/>
                  </a:lnTo>
                  <a:lnTo>
                    <a:pt x="292557" y="69931"/>
                  </a:lnTo>
                  <a:lnTo>
                    <a:pt x="304970" y="62907"/>
                  </a:lnTo>
                  <a:lnTo>
                    <a:pt x="313432" y="52058"/>
                  </a:lnTo>
                  <a:lnTo>
                    <a:pt x="317213" y="38829"/>
                  </a:lnTo>
                  <a:lnTo>
                    <a:pt x="315582" y="24669"/>
                  </a:lnTo>
                  <a:lnTo>
                    <a:pt x="308567" y="12247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073D3D34-BD4E-0642-16BF-0E68773F0D4D}"/>
                </a:ext>
              </a:extLst>
            </p:cNvPr>
            <p:cNvSpPr/>
            <p:nvPr/>
          </p:nvSpPr>
          <p:spPr>
            <a:xfrm>
              <a:off x="5981731" y="1865094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84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901"/>
                  </a:lnTo>
                  <a:lnTo>
                    <a:pt x="148586" y="296290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4ECCCE54-D6F0-3DA3-7FAC-33797471C4FC}"/>
                </a:ext>
              </a:extLst>
            </p:cNvPr>
            <p:cNvSpPr/>
            <p:nvPr/>
          </p:nvSpPr>
          <p:spPr>
            <a:xfrm>
              <a:off x="6214100" y="1865100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60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356"/>
            <a:ext cx="12191999" cy="67676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511331" y="42334"/>
            <a:ext cx="2680885" cy="2208784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5A7D5B65-4B0E-89E8-AF70-5840DBBB1233}"/>
              </a:ext>
            </a:extLst>
          </p:cNvPr>
          <p:cNvSpPr/>
          <p:nvPr/>
        </p:nvSpPr>
        <p:spPr>
          <a:xfrm>
            <a:off x="8112185" y="3347310"/>
            <a:ext cx="3487529" cy="116963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600" b="1" dirty="0">
                <a:ln w="0"/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Ecuador</a:t>
            </a:r>
            <a:r>
              <a:rPr lang="en-US" sz="1600" b="1" dirty="0">
                <a:ln w="0"/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has the most prolific oil basin in the P C E region</a:t>
            </a:r>
            <a:endParaRPr kumimoji="0" lang="es-ES" sz="1600" b="1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ED8A4510-8EAD-EB75-A514-6A1E6BFAD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28" y="0"/>
            <a:ext cx="7337635" cy="6767644"/>
          </a:xfrm>
          <a:prstGeom prst="rect">
            <a:avLst/>
          </a:prstGeom>
        </p:spPr>
      </p:pic>
      <p:sp>
        <p:nvSpPr>
          <p:cNvPr id="6" name="Rectángulo: esquinas redondeadas 12">
            <a:extLst>
              <a:ext uri="{FF2B5EF4-FFF2-40B4-BE49-F238E27FC236}">
                <a16:creationId xmlns:a16="http://schemas.microsoft.com/office/drawing/2014/main" id="{E8ECD371-996B-F4A8-E1F0-3FF60F3942F7}"/>
              </a:ext>
            </a:extLst>
          </p:cNvPr>
          <p:cNvSpPr/>
          <p:nvPr/>
        </p:nvSpPr>
        <p:spPr>
          <a:xfrm>
            <a:off x="4993208" y="2343506"/>
            <a:ext cx="2550592" cy="669838"/>
          </a:xfrm>
          <a:prstGeom prst="roundRect">
            <a:avLst/>
          </a:prstGeom>
          <a:solidFill>
            <a:schemeClr val="bg1">
              <a:alpha val="92000"/>
            </a:scheme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n w="0"/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Llanos Basin - COL: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n w="0"/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570 MBOPD – 8,879 wells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n w="0"/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~</a:t>
            </a:r>
            <a:r>
              <a:rPr kumimoji="0" lang="en-US" sz="1400" b="1" i="0" u="none" strike="noStrike" kern="1200" cap="none" spc="0" normalizeH="0" baseline="0" noProof="0" dirty="0">
                <a:ln w="0"/>
                <a:solidFill>
                  <a:schemeClr val="tx1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rPr>
              <a:t>55,800</a:t>
            </a:r>
            <a:r>
              <a:rPr kumimoji="0" lang="en-US" sz="1400" b="1" i="0" u="none" strike="noStrike" kern="1200" cap="none" spc="0" normalizeH="0" noProof="0" dirty="0">
                <a:ln w="0"/>
                <a:solidFill>
                  <a:schemeClr val="tx1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rPr>
              <a:t> K Acres</a:t>
            </a:r>
            <a:endParaRPr kumimoji="0" lang="en-US" sz="1400" b="1" i="0" u="none" strike="noStrike" kern="1200" cap="none" spc="0" normalizeH="0" baseline="0" noProof="0" dirty="0">
              <a:ln w="0"/>
              <a:solidFill>
                <a:schemeClr val="tx1"/>
              </a:solidFill>
              <a:effectLst/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FC727F-9E4A-3C8E-8824-3ED7F29A6BC2}"/>
              </a:ext>
            </a:extLst>
          </p:cNvPr>
          <p:cNvSpPr/>
          <p:nvPr/>
        </p:nvSpPr>
        <p:spPr>
          <a:xfrm rot="895342">
            <a:off x="3125326" y="3333360"/>
            <a:ext cx="641231" cy="398010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8BF504-C534-7C1F-DB60-1F51CBCD5B4F}"/>
              </a:ext>
            </a:extLst>
          </p:cNvPr>
          <p:cNvSpPr/>
          <p:nvPr/>
        </p:nvSpPr>
        <p:spPr>
          <a:xfrm rot="2667731">
            <a:off x="4153971" y="1632666"/>
            <a:ext cx="807202" cy="1447800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: esquinas redondeadas 12">
            <a:extLst>
              <a:ext uri="{FF2B5EF4-FFF2-40B4-BE49-F238E27FC236}">
                <a16:creationId xmlns:a16="http://schemas.microsoft.com/office/drawing/2014/main" id="{6EA1422B-E177-123A-6EC2-377DA815005C}"/>
              </a:ext>
            </a:extLst>
          </p:cNvPr>
          <p:cNvSpPr/>
          <p:nvPr/>
        </p:nvSpPr>
        <p:spPr>
          <a:xfrm>
            <a:off x="4094185" y="3185533"/>
            <a:ext cx="2550592" cy="669838"/>
          </a:xfrm>
          <a:prstGeom prst="roundRect">
            <a:avLst/>
          </a:prstGeom>
          <a:solidFill>
            <a:schemeClr val="bg1">
              <a:alpha val="92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en-US" sz="1400" b="1" dirty="0" err="1">
                <a:ln w="0"/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Oriente</a:t>
            </a:r>
            <a:r>
              <a:rPr lang="en-US" sz="1400" b="1" dirty="0">
                <a:ln w="0"/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Basin ECU: </a:t>
            </a:r>
          </a:p>
          <a:p>
            <a:pPr algn="ctr" defTabSz="457200"/>
            <a:r>
              <a:rPr lang="en-US" sz="1400" b="1" dirty="0">
                <a:ln w="0"/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490 MBOPD – 4,652 wells </a:t>
            </a:r>
          </a:p>
          <a:p>
            <a:pPr algn="ctr" defTabSz="457200"/>
            <a:r>
              <a:rPr lang="en-US" sz="1400" b="1" dirty="0">
                <a:ln w="0"/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~9,600 K Acres</a:t>
            </a:r>
            <a:endParaRPr lang="es-ES" sz="1400" b="1" dirty="0">
              <a:ln w="0"/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2761FE4-5F74-7054-CF47-03A947913899}"/>
              </a:ext>
            </a:extLst>
          </p:cNvPr>
          <p:cNvSpPr/>
          <p:nvPr/>
        </p:nvSpPr>
        <p:spPr>
          <a:xfrm rot="1596083">
            <a:off x="3357859" y="3720633"/>
            <a:ext cx="614112" cy="979540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ángulo: esquinas redondeadas 12">
            <a:extLst>
              <a:ext uri="{FF2B5EF4-FFF2-40B4-BE49-F238E27FC236}">
                <a16:creationId xmlns:a16="http://schemas.microsoft.com/office/drawing/2014/main" id="{FD3C3A10-9AF3-0838-EC0C-5C68016329F3}"/>
              </a:ext>
            </a:extLst>
          </p:cNvPr>
          <p:cNvSpPr/>
          <p:nvPr/>
        </p:nvSpPr>
        <p:spPr>
          <a:xfrm>
            <a:off x="4077379" y="4232846"/>
            <a:ext cx="2550592" cy="669838"/>
          </a:xfrm>
          <a:prstGeom prst="roundRect">
            <a:avLst/>
          </a:prstGeom>
          <a:solidFill>
            <a:schemeClr val="bg1">
              <a:alpha val="92000"/>
            </a:scheme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en-US" sz="1400" b="1" dirty="0">
                <a:ln w="0"/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Maranon Basin PER: </a:t>
            </a:r>
          </a:p>
          <a:p>
            <a:pPr algn="ctr" defTabSz="457200"/>
            <a:r>
              <a:rPr lang="en-US" sz="1400" b="1" dirty="0">
                <a:ln w="0"/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18 MBOPD – 590 wells </a:t>
            </a:r>
          </a:p>
          <a:p>
            <a:pPr algn="ctr" defTabSz="457200"/>
            <a:r>
              <a:rPr lang="en-US" sz="1400" b="1" dirty="0">
                <a:ln w="0"/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~92,700 K Acres</a:t>
            </a:r>
            <a:endParaRPr lang="es-ES" sz="1400" b="1" dirty="0">
              <a:ln w="0"/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19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  <p:bldP spid="8" grpId="0" animBg="1"/>
      <p:bldP spid="10" grpId="0" animBg="1"/>
      <p:bldP spid="14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4156"/>
            <a:ext cx="12191999" cy="67676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511331" y="42334"/>
            <a:ext cx="2680885" cy="2208784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2D63CC93-0B76-10D9-CE93-86A1BE6EF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0941"/>
            <a:ext cx="9550536" cy="6444366"/>
          </a:xfrm>
          <a:prstGeom prst="rect">
            <a:avLst/>
          </a:prstGeom>
        </p:spPr>
      </p:pic>
      <p:sp>
        <p:nvSpPr>
          <p:cNvPr id="4" name="5 Rectángulo">
            <a:extLst>
              <a:ext uri="{FF2B5EF4-FFF2-40B4-BE49-F238E27FC236}">
                <a16:creationId xmlns:a16="http://schemas.microsoft.com/office/drawing/2014/main" id="{61DCE72A-E881-809D-7C99-A5F0F25134FF}"/>
              </a:ext>
            </a:extLst>
          </p:cNvPr>
          <p:cNvSpPr/>
          <p:nvPr/>
        </p:nvSpPr>
        <p:spPr>
          <a:xfrm>
            <a:off x="143127" y="10180"/>
            <a:ext cx="8944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OPERATED BY NOC PETROECUADOR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51A8C78-91FD-806B-C563-433580027EFF}"/>
              </a:ext>
            </a:extLst>
          </p:cNvPr>
          <p:cNvSpPr/>
          <p:nvPr/>
        </p:nvSpPr>
        <p:spPr>
          <a:xfrm>
            <a:off x="8229600" y="2057401"/>
            <a:ext cx="3886200" cy="245611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457200">
              <a:defRPr/>
            </a:pP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PETROECUADOR</a:t>
            </a:r>
          </a:p>
          <a:p>
            <a:pPr lvl="0" algn="ctr" defTabSz="457200">
              <a:defRPr/>
            </a:pPr>
            <a:endParaRPr lang="en-US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Total Blocks: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25</a:t>
            </a: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with Activity: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19</a:t>
            </a: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to be developed: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6</a:t>
            </a:r>
          </a:p>
          <a:p>
            <a:pPr lvl="0" defTabSz="457200">
              <a:defRPr/>
            </a:pP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defTabSz="457200">
              <a:defRPr/>
            </a:pP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defTabSz="457200">
              <a:defRPr/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Avg. daily production: 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380 MBOPD</a:t>
            </a:r>
            <a:endParaRPr lang="en-US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8604A5D-28E6-B2BC-0653-2CE6EFC773C9}"/>
              </a:ext>
            </a:extLst>
          </p:cNvPr>
          <p:cNvSpPr/>
          <p:nvPr/>
        </p:nvSpPr>
        <p:spPr>
          <a:xfrm>
            <a:off x="10139362" y="3534636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3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28045"/>
            <a:ext cx="12191999" cy="67676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511331" y="42334"/>
            <a:ext cx="2680885" cy="2208784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DB20161-518E-28F2-A383-80028FA24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57200"/>
            <a:ext cx="9511045" cy="6377368"/>
          </a:xfrm>
          <a:prstGeom prst="rect">
            <a:avLst/>
          </a:prstGeom>
        </p:spPr>
      </p:pic>
      <p:sp>
        <p:nvSpPr>
          <p:cNvPr id="4" name="5 Rectángulo">
            <a:extLst>
              <a:ext uri="{FF2B5EF4-FFF2-40B4-BE49-F238E27FC236}">
                <a16:creationId xmlns:a16="http://schemas.microsoft.com/office/drawing/2014/main" id="{2E549BA9-5C7C-0352-0EDB-0C53438DD846}"/>
              </a:ext>
            </a:extLst>
          </p:cNvPr>
          <p:cNvSpPr/>
          <p:nvPr/>
        </p:nvSpPr>
        <p:spPr>
          <a:xfrm>
            <a:off x="143127" y="23432"/>
            <a:ext cx="8944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OPERATED BY PRIVATE COMPANIES</a:t>
            </a:r>
          </a:p>
        </p:txBody>
      </p:sp>
      <p:sp>
        <p:nvSpPr>
          <p:cNvPr id="6" name="Rectángulo: esquinas redondeadas 4">
            <a:extLst>
              <a:ext uri="{FF2B5EF4-FFF2-40B4-BE49-F238E27FC236}">
                <a16:creationId xmlns:a16="http://schemas.microsoft.com/office/drawing/2014/main" id="{B3086812-D731-F3CB-8770-D5595EF213A5}"/>
              </a:ext>
            </a:extLst>
          </p:cNvPr>
          <p:cNvSpPr/>
          <p:nvPr/>
        </p:nvSpPr>
        <p:spPr>
          <a:xfrm>
            <a:off x="8229600" y="2057401"/>
            <a:ext cx="3886200" cy="245611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457200">
              <a:defRPr/>
            </a:pP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Private Companies</a:t>
            </a:r>
          </a:p>
          <a:p>
            <a:pPr lvl="0" algn="ctr" defTabSz="457200">
              <a:defRPr/>
            </a:pPr>
            <a:endParaRPr lang="en-US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Total Blocks: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25</a:t>
            </a: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with Activity: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21</a:t>
            </a: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to be developed: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4</a:t>
            </a:r>
          </a:p>
          <a:p>
            <a:pPr lvl="0" defTabSz="457200">
              <a:defRPr/>
            </a:pP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defTabSz="457200">
              <a:defRPr/>
            </a:pP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defTabSz="457200">
              <a:defRPr/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Avg. daily production: 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110 MBOPD</a:t>
            </a:r>
            <a:endParaRPr lang="en-US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DC12145-9F30-FC7B-D67F-EB6B3F84D882}"/>
              </a:ext>
            </a:extLst>
          </p:cNvPr>
          <p:cNvSpPr/>
          <p:nvPr/>
        </p:nvSpPr>
        <p:spPr>
          <a:xfrm>
            <a:off x="10053597" y="3565293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ángulo: esquinas redondeadas 4">
            <a:extLst>
              <a:ext uri="{FF2B5EF4-FFF2-40B4-BE49-F238E27FC236}">
                <a16:creationId xmlns:a16="http://schemas.microsoft.com/office/drawing/2014/main" id="{4C234EE2-C59A-D839-4A9F-14D94B02784E}"/>
              </a:ext>
            </a:extLst>
          </p:cNvPr>
          <p:cNvSpPr/>
          <p:nvPr/>
        </p:nvSpPr>
        <p:spPr>
          <a:xfrm>
            <a:off x="2680956" y="5334000"/>
            <a:ext cx="4634244" cy="551114"/>
          </a:xfrm>
          <a:prstGeom prst="roundRect">
            <a:avLst/>
          </a:prstGeom>
          <a:solidFill>
            <a:srgbClr val="FF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457200"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Total Ecuador production</a:t>
            </a:r>
            <a:r>
              <a:rPr lang="en-US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1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: 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490 MBOPD</a:t>
            </a:r>
            <a:endParaRPr lang="en-US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0C935647-3918-E9F8-6E3B-97B77A04CCAE}"/>
              </a:ext>
            </a:extLst>
          </p:cNvPr>
          <p:cNvSpPr/>
          <p:nvPr/>
        </p:nvSpPr>
        <p:spPr>
          <a:xfrm>
            <a:off x="9677400" y="6243629"/>
            <a:ext cx="2133600" cy="381000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457200">
              <a:defRPr/>
            </a:pPr>
            <a:r>
              <a:rPr lang="en-US" sz="10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1</a:t>
            </a:r>
            <a:r>
              <a:rPr lang="en-US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Average actual production for Sep. 2022</a:t>
            </a:r>
            <a:endParaRPr lang="en-US" sz="1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97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90356"/>
            <a:ext cx="12191999" cy="67676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511331" y="42334"/>
            <a:ext cx="2680885" cy="2208784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72284A18-E940-DF99-043C-7D7FFA519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06528"/>
            <a:ext cx="5579229" cy="3721301"/>
          </a:xfrm>
          <a:prstGeom prst="rect">
            <a:avLst/>
          </a:prstGeom>
        </p:spPr>
      </p:pic>
      <p:sp>
        <p:nvSpPr>
          <p:cNvPr id="5" name="7 CuadroTexto">
            <a:extLst>
              <a:ext uri="{FF2B5EF4-FFF2-40B4-BE49-F238E27FC236}">
                <a16:creationId xmlns:a16="http://schemas.microsoft.com/office/drawing/2014/main" id="{4C994446-B9DA-C017-E2E4-C02B30A39CF3}"/>
              </a:ext>
            </a:extLst>
          </p:cNvPr>
          <p:cNvSpPr txBox="1"/>
          <p:nvPr/>
        </p:nvSpPr>
        <p:spPr>
          <a:xfrm>
            <a:off x="3419871" y="266138"/>
            <a:ext cx="5579229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FOCUS ON MINIMIZATION OF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rPr>
              <a:t>ENVIRONMENTAL IMPACT</a:t>
            </a:r>
            <a:endParaRPr kumimoji="0" lang="es-EC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9" name="Imagen 2">
            <a:extLst>
              <a:ext uri="{FF2B5EF4-FFF2-40B4-BE49-F238E27FC236}">
                <a16:creationId xmlns:a16="http://schemas.microsoft.com/office/drawing/2014/main" id="{1E3501EA-D442-61F8-F648-AB7DB851C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383" y="2466284"/>
            <a:ext cx="5478817" cy="362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51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530"/>
            <a:ext cx="12191999" cy="67676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511331" y="42334"/>
            <a:ext cx="2680885" cy="2208784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DE0BD76-2F49-9EF4-39C4-D89CD128E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26"/>
          <a:stretch/>
        </p:blipFill>
        <p:spPr bwMode="auto">
          <a:xfrm>
            <a:off x="152401" y="644069"/>
            <a:ext cx="9304710" cy="612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CuadroTexto">
            <a:extLst>
              <a:ext uri="{FF2B5EF4-FFF2-40B4-BE49-F238E27FC236}">
                <a16:creationId xmlns:a16="http://schemas.microsoft.com/office/drawing/2014/main" id="{B359A1F8-CD94-9ABF-81E1-81BA63C000B3}"/>
              </a:ext>
            </a:extLst>
          </p:cNvPr>
          <p:cNvSpPr txBox="1"/>
          <p:nvPr/>
        </p:nvSpPr>
        <p:spPr>
          <a:xfrm>
            <a:off x="762000" y="182404"/>
            <a:ext cx="10134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MIDSTREAM INFRASTRUCTURE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rPr>
              <a:t> NETWORK WITH SPARE CAPACITY</a:t>
            </a:r>
            <a:endParaRPr kumimoji="0" lang="es-EC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2 Rectángulo redondeado">
            <a:extLst>
              <a:ext uri="{FF2B5EF4-FFF2-40B4-BE49-F238E27FC236}">
                <a16:creationId xmlns:a16="http://schemas.microsoft.com/office/drawing/2014/main" id="{3CBE60CD-7FE1-66AE-FCFC-9D0597E94141}"/>
              </a:ext>
            </a:extLst>
          </p:cNvPr>
          <p:cNvSpPr/>
          <p:nvPr/>
        </p:nvSpPr>
        <p:spPr>
          <a:xfrm>
            <a:off x="7546570" y="1218263"/>
            <a:ext cx="3483167" cy="96311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sz="20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OCP Pipeline</a:t>
            </a:r>
            <a:endParaRPr lang="en-US" sz="12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algn="ctr">
              <a:defRPr/>
            </a:pPr>
            <a:r>
              <a:rPr lang="en-US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MAXIMUM CAPACITY: </a:t>
            </a:r>
            <a:r>
              <a:rPr lang="en-US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450 MBOPD</a:t>
            </a:r>
          </a:p>
          <a:p>
            <a:pPr lvl="0" algn="ctr">
              <a:defRPr/>
            </a:pPr>
            <a:r>
              <a:rPr lang="en-US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CURRENT USE: </a:t>
            </a:r>
            <a:r>
              <a:rPr lang="en-US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154 MBOPD</a:t>
            </a:r>
            <a:endParaRPr lang="en-US" sz="11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6" name="4 Conector recto de flecha">
            <a:extLst>
              <a:ext uri="{FF2B5EF4-FFF2-40B4-BE49-F238E27FC236}">
                <a16:creationId xmlns:a16="http://schemas.microsoft.com/office/drawing/2014/main" id="{EE624D78-6557-65A0-A655-07B091A9E635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5562600" y="1699823"/>
            <a:ext cx="1983970" cy="454613"/>
          </a:xfrm>
          <a:prstGeom prst="straightConnector1">
            <a:avLst/>
          </a:prstGeom>
          <a:ln>
            <a:tailEnd type="stealth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11 Rectángulo redondeado">
            <a:extLst>
              <a:ext uri="{FF2B5EF4-FFF2-40B4-BE49-F238E27FC236}">
                <a16:creationId xmlns:a16="http://schemas.microsoft.com/office/drawing/2014/main" id="{FDA42DBD-ADD1-BA02-1839-AA364509F8BE}"/>
              </a:ext>
            </a:extLst>
          </p:cNvPr>
          <p:cNvSpPr/>
          <p:nvPr/>
        </p:nvSpPr>
        <p:spPr>
          <a:xfrm>
            <a:off x="790117" y="1981200"/>
            <a:ext cx="3104859" cy="96311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sz="20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SOTE Pipeline</a:t>
            </a:r>
            <a:endParaRPr lang="en-US" sz="11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algn="ctr">
              <a:defRPr/>
            </a:pPr>
            <a:r>
              <a:rPr lang="en-US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MAXIMUM CAPACITY: </a:t>
            </a:r>
            <a:r>
              <a:rPr lang="en-US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360 MBOPD</a:t>
            </a:r>
            <a:endParaRPr lang="en-US" sz="11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algn="ctr">
              <a:defRPr/>
            </a:pPr>
            <a:r>
              <a:rPr lang="en-US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CURRENT USE: </a:t>
            </a:r>
            <a:r>
              <a:rPr lang="en-US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357 MBOPD</a:t>
            </a:r>
            <a:endParaRPr lang="en-US" sz="11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8" name="12 Conector recto de flecha">
            <a:extLst>
              <a:ext uri="{FF2B5EF4-FFF2-40B4-BE49-F238E27FC236}">
                <a16:creationId xmlns:a16="http://schemas.microsoft.com/office/drawing/2014/main" id="{60F5701A-CACB-1FD3-EAA4-E9C55D0BE5F3}"/>
              </a:ext>
            </a:extLst>
          </p:cNvPr>
          <p:cNvCxnSpPr>
            <a:cxnSpLocks/>
          </p:cNvCxnSpPr>
          <p:nvPr/>
        </p:nvCxnSpPr>
        <p:spPr>
          <a:xfrm>
            <a:off x="3903600" y="2333739"/>
            <a:ext cx="973200" cy="28461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11 Rectángulo redondeado">
            <a:extLst>
              <a:ext uri="{FF2B5EF4-FFF2-40B4-BE49-F238E27FC236}">
                <a16:creationId xmlns:a16="http://schemas.microsoft.com/office/drawing/2014/main" id="{3E98A61E-DD17-670B-EB6C-222E4CB70E69}"/>
              </a:ext>
            </a:extLst>
          </p:cNvPr>
          <p:cNvSpPr/>
          <p:nvPr/>
        </p:nvSpPr>
        <p:spPr>
          <a:xfrm>
            <a:off x="457200" y="5292790"/>
            <a:ext cx="3352800" cy="105833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s-EC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OFFSHORE GAS / CAMPO AMISTAD</a:t>
            </a:r>
          </a:p>
          <a:p>
            <a:pPr lvl="0" algn="ctr">
              <a:defRPr/>
            </a:pPr>
            <a:r>
              <a:rPr lang="es-EC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MAXIMUM PIPELINE CAPACITY: </a:t>
            </a:r>
            <a:r>
              <a:rPr lang="es-EC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100 MCFD</a:t>
            </a:r>
            <a:endParaRPr lang="es-EC" sz="12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algn="ctr">
              <a:defRPr/>
            </a:pPr>
            <a:r>
              <a:rPr lang="es-EC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CURRENT USE: </a:t>
            </a:r>
            <a:r>
              <a:rPr lang="es-EC" sz="1400" b="1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25 MCFD</a:t>
            </a:r>
          </a:p>
          <a:p>
            <a:pPr lvl="0" algn="ctr">
              <a:defRPr/>
            </a:pPr>
            <a:r>
              <a:rPr lang="es-EC" sz="1200" dirty="0">
                <a:solidFill>
                  <a:prstClr val="black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CRUDE TYPE: NATURAL GAS</a:t>
            </a:r>
            <a:endParaRPr kumimoji="0" lang="es-EC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10" name="12 Conector recto de flecha">
            <a:extLst>
              <a:ext uri="{FF2B5EF4-FFF2-40B4-BE49-F238E27FC236}">
                <a16:creationId xmlns:a16="http://schemas.microsoft.com/office/drawing/2014/main" id="{DCF5B25E-E434-D643-6133-ABD0CDEE93C0}"/>
              </a:ext>
            </a:extLst>
          </p:cNvPr>
          <p:cNvCxnSpPr>
            <a:cxnSpLocks/>
          </p:cNvCxnSpPr>
          <p:nvPr/>
        </p:nvCxnSpPr>
        <p:spPr>
          <a:xfrm flipV="1">
            <a:off x="3505200" y="4876800"/>
            <a:ext cx="533400" cy="412688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28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166556"/>
            <a:ext cx="12191999" cy="6767644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9511331" y="42334"/>
            <a:ext cx="2680885" cy="2208784"/>
            <a:chOff x="8916873" y="0"/>
            <a:chExt cx="2513330" cy="2070735"/>
          </a:xfrm>
        </p:grpSpPr>
        <p:sp>
          <p:nvSpPr>
            <p:cNvPr id="38" name="object 38"/>
            <p:cNvSpPr/>
            <p:nvPr/>
          </p:nvSpPr>
          <p:spPr>
            <a:xfrm>
              <a:off x="10148203" y="0"/>
              <a:ext cx="1282065" cy="2070735"/>
            </a:xfrm>
            <a:custGeom>
              <a:avLst/>
              <a:gdLst/>
              <a:ahLst/>
              <a:cxnLst/>
              <a:rect l="l" t="t" r="r" b="b"/>
              <a:pathLst>
                <a:path w="1282065" h="2070735">
                  <a:moveTo>
                    <a:pt x="573996" y="0"/>
                  </a:moveTo>
                  <a:lnTo>
                    <a:pt x="168807" y="0"/>
                  </a:lnTo>
                  <a:lnTo>
                    <a:pt x="159489" y="14380"/>
                  </a:lnTo>
                  <a:lnTo>
                    <a:pt x="142180" y="57906"/>
                  </a:lnTo>
                  <a:lnTo>
                    <a:pt x="133629" y="105430"/>
                  </a:lnTo>
                  <a:lnTo>
                    <a:pt x="0" y="1814532"/>
                  </a:lnTo>
                  <a:lnTo>
                    <a:pt x="894" y="1861045"/>
                  </a:lnTo>
                  <a:lnTo>
                    <a:pt x="10558" y="1905680"/>
                  </a:lnTo>
                  <a:lnTo>
                    <a:pt x="28378" y="1947314"/>
                  </a:lnTo>
                  <a:lnTo>
                    <a:pt x="53736" y="1984827"/>
                  </a:lnTo>
                  <a:lnTo>
                    <a:pt x="86020" y="2017098"/>
                  </a:lnTo>
                  <a:lnTo>
                    <a:pt x="124612" y="2043005"/>
                  </a:lnTo>
                  <a:lnTo>
                    <a:pt x="169836" y="2061629"/>
                  </a:lnTo>
                  <a:lnTo>
                    <a:pt x="216979" y="2070548"/>
                  </a:lnTo>
                  <a:lnTo>
                    <a:pt x="264579" y="2069891"/>
                  </a:lnTo>
                  <a:lnTo>
                    <a:pt x="311175" y="2059782"/>
                  </a:lnTo>
                  <a:lnTo>
                    <a:pt x="348943" y="2043824"/>
                  </a:lnTo>
                  <a:lnTo>
                    <a:pt x="383997" y="2021199"/>
                  </a:lnTo>
                  <a:lnTo>
                    <a:pt x="1281796" y="1327853"/>
                  </a:lnTo>
                  <a:lnTo>
                    <a:pt x="1281796" y="1313289"/>
                  </a:lnTo>
                  <a:lnTo>
                    <a:pt x="517258" y="1313289"/>
                  </a:lnTo>
                  <a:lnTo>
                    <a:pt x="608799" y="142565"/>
                  </a:lnTo>
                  <a:lnTo>
                    <a:pt x="607713" y="94309"/>
                  </a:lnTo>
                  <a:lnTo>
                    <a:pt x="597353" y="48631"/>
                  </a:lnTo>
                  <a:lnTo>
                    <a:pt x="578600" y="6561"/>
                  </a:lnTo>
                  <a:lnTo>
                    <a:pt x="573996" y="0"/>
                  </a:lnTo>
                  <a:close/>
                </a:path>
                <a:path w="1282065" h="2070735">
                  <a:moveTo>
                    <a:pt x="1281796" y="726113"/>
                  </a:moveTo>
                  <a:lnTo>
                    <a:pt x="1277899" y="728555"/>
                  </a:lnTo>
                  <a:lnTo>
                    <a:pt x="517258" y="1313289"/>
                  </a:lnTo>
                  <a:lnTo>
                    <a:pt x="1281796" y="1313289"/>
                  </a:lnTo>
                  <a:lnTo>
                    <a:pt x="1281796" y="726113"/>
                  </a:lnTo>
                  <a:close/>
                </a:path>
              </a:pathLst>
            </a:custGeom>
            <a:solidFill>
              <a:srgbClr val="00BAEA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6873" y="0"/>
              <a:ext cx="1250315" cy="1382395"/>
            </a:xfrm>
            <a:custGeom>
              <a:avLst/>
              <a:gdLst/>
              <a:ahLst/>
              <a:cxnLst/>
              <a:rect l="l" t="t" r="r" b="b"/>
              <a:pathLst>
                <a:path w="1250315" h="1382395">
                  <a:moveTo>
                    <a:pt x="181108" y="133266"/>
                  </a:moveTo>
                  <a:lnTo>
                    <a:pt x="139040" y="134154"/>
                  </a:lnTo>
                  <a:lnTo>
                    <a:pt x="98038" y="145924"/>
                  </a:lnTo>
                  <a:lnTo>
                    <a:pt x="60305" y="168810"/>
                  </a:lnTo>
                  <a:lnTo>
                    <a:pt x="29939" y="200865"/>
                  </a:lnTo>
                  <a:lnTo>
                    <a:pt x="9759" y="238451"/>
                  </a:lnTo>
                  <a:lnTo>
                    <a:pt x="0" y="279370"/>
                  </a:lnTo>
                  <a:lnTo>
                    <a:pt x="896" y="321424"/>
                  </a:lnTo>
                  <a:lnTo>
                    <a:pt x="12682" y="362414"/>
                  </a:lnTo>
                  <a:lnTo>
                    <a:pt x="35591" y="400141"/>
                  </a:lnTo>
                  <a:lnTo>
                    <a:pt x="778706" y="1321157"/>
                  </a:lnTo>
                  <a:lnTo>
                    <a:pt x="813817" y="1353635"/>
                  </a:lnTo>
                  <a:lnTo>
                    <a:pt x="855881" y="1374334"/>
                  </a:lnTo>
                  <a:lnTo>
                    <a:pt x="902065" y="1382338"/>
                  </a:lnTo>
                  <a:lnTo>
                    <a:pt x="949534" y="1376733"/>
                  </a:lnTo>
                  <a:lnTo>
                    <a:pt x="1008937" y="1346777"/>
                  </a:lnTo>
                  <a:lnTo>
                    <a:pt x="1051109" y="1296723"/>
                  </a:lnTo>
                  <a:lnTo>
                    <a:pt x="1066520" y="1257061"/>
                  </a:lnTo>
                  <a:lnTo>
                    <a:pt x="1133617" y="824422"/>
                  </a:lnTo>
                  <a:lnTo>
                    <a:pt x="800665" y="824422"/>
                  </a:lnTo>
                  <a:lnTo>
                    <a:pt x="291661" y="193524"/>
                  </a:lnTo>
                  <a:lnTo>
                    <a:pt x="259623" y="163188"/>
                  </a:lnTo>
                  <a:lnTo>
                    <a:pt x="222037" y="143023"/>
                  </a:lnTo>
                  <a:lnTo>
                    <a:pt x="181108" y="133266"/>
                  </a:lnTo>
                  <a:close/>
                </a:path>
                <a:path w="1250315" h="1382395">
                  <a:moveTo>
                    <a:pt x="1242477" y="0"/>
                  </a:moveTo>
                  <a:lnTo>
                    <a:pt x="930577" y="0"/>
                  </a:lnTo>
                  <a:lnTo>
                    <a:pt x="923728" y="23192"/>
                  </a:lnTo>
                  <a:lnTo>
                    <a:pt x="800665" y="824422"/>
                  </a:lnTo>
                  <a:lnTo>
                    <a:pt x="1133617" y="824422"/>
                  </a:lnTo>
                  <a:lnTo>
                    <a:pt x="1248987" y="73179"/>
                  </a:lnTo>
                  <a:lnTo>
                    <a:pt x="1249806" y="29055"/>
                  </a:lnTo>
                  <a:lnTo>
                    <a:pt x="1242477" y="0"/>
                  </a:lnTo>
                  <a:close/>
                </a:path>
              </a:pathLst>
            </a:custGeom>
            <a:solidFill>
              <a:srgbClr val="00BAE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753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92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F84DCAFD-40FD-5349-B03A-D050B7E02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995" y="414373"/>
            <a:ext cx="9538039" cy="6396763"/>
          </a:xfrm>
          <a:prstGeom prst="rect">
            <a:avLst/>
          </a:prstGeom>
        </p:spPr>
      </p:pic>
      <p:sp>
        <p:nvSpPr>
          <p:cNvPr id="4" name="5 Rectángulo">
            <a:extLst>
              <a:ext uri="{FF2B5EF4-FFF2-40B4-BE49-F238E27FC236}">
                <a16:creationId xmlns:a16="http://schemas.microsoft.com/office/drawing/2014/main" id="{CE82CC49-557F-BE9E-0FEB-3F7F9843FFC7}"/>
              </a:ext>
            </a:extLst>
          </p:cNvPr>
          <p:cNvSpPr/>
          <p:nvPr/>
        </p:nvSpPr>
        <p:spPr>
          <a:xfrm>
            <a:off x="116133" y="0"/>
            <a:ext cx="89443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INTRACAMPOS II BIDDING ROUND</a:t>
            </a:r>
            <a:endParaRPr kumimoji="0" lang="es-EC" sz="28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6" name="Rectángulo: esquinas redondeadas 4">
            <a:extLst>
              <a:ext uri="{FF2B5EF4-FFF2-40B4-BE49-F238E27FC236}">
                <a16:creationId xmlns:a16="http://schemas.microsoft.com/office/drawing/2014/main" id="{F2E8F0EB-F0D2-B5E2-3473-7E8C26AD6DD5}"/>
              </a:ext>
            </a:extLst>
          </p:cNvPr>
          <p:cNvSpPr/>
          <p:nvPr/>
        </p:nvSpPr>
        <p:spPr>
          <a:xfrm>
            <a:off x="8229600" y="2057401"/>
            <a:ext cx="3886200" cy="23622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457200">
              <a:defRPr/>
            </a:pP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</a:t>
            </a:r>
            <a:r>
              <a:rPr lang="en-US" sz="2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Intracampos</a:t>
            </a:r>
            <a:r>
              <a:rPr lang="en-U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 II</a:t>
            </a:r>
          </a:p>
          <a:p>
            <a:pPr lvl="0" algn="ctr" defTabSz="457200">
              <a:defRPr/>
            </a:pPr>
            <a:endParaRPr lang="en-US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Total Blocks: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6</a:t>
            </a: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with Initial Exploration: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1</a:t>
            </a:r>
          </a:p>
          <a:p>
            <a:pPr lvl="0" defTabSz="457200">
              <a:defRPr/>
            </a:pPr>
            <a:r>
              <a: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Blocks without Initial Exploration: 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5</a:t>
            </a:r>
          </a:p>
          <a:p>
            <a:pPr lvl="0" defTabSz="457200">
              <a:defRPr/>
            </a:pP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defTabSz="457200">
              <a:defRPr/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Estimated avg. daily production:</a:t>
            </a:r>
          </a:p>
          <a:p>
            <a:pPr defTabSz="457200">
              <a:defRPr/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Lucida Sans Unicode" panose="020B0602030504020204" pitchFamily="34" charset="0"/>
                <a:cs typeface="Lucida Sans Unicode" panose="020B0602030504020204" pitchFamily="34" charset="0"/>
              </a:rPr>
              <a:t>18 -24 MBOPD</a:t>
            </a:r>
          </a:p>
        </p:txBody>
      </p:sp>
    </p:spTree>
    <p:extLst>
      <p:ext uri="{BB962C8B-B14F-4D97-AF65-F5344CB8AC3E}">
        <p14:creationId xmlns:p14="http://schemas.microsoft.com/office/powerpoint/2010/main" val="2050423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42333"/>
            <a:ext cx="12191999" cy="677333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5030" y="990601"/>
            <a:ext cx="4705691" cy="571845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7">
              <a:spcBef>
                <a:spcPts val="107"/>
              </a:spcBef>
            </a:pPr>
            <a:r>
              <a:rPr spc="85" dirty="0"/>
              <a:t>Welcome</a:t>
            </a:r>
            <a:r>
              <a:rPr spc="-235" dirty="0"/>
              <a:t> </a:t>
            </a:r>
            <a:r>
              <a:rPr spc="85" dirty="0"/>
              <a:t>to</a:t>
            </a:r>
            <a:r>
              <a:rPr spc="-229" dirty="0"/>
              <a:t> </a:t>
            </a:r>
            <a:r>
              <a:rPr lang="en-US" spc="-16" dirty="0"/>
              <a:t>a world</a:t>
            </a:r>
            <a:endParaRPr spc="-16" dirty="0"/>
          </a:p>
        </p:txBody>
      </p:sp>
      <p:sp>
        <p:nvSpPr>
          <p:cNvPr id="4" name="object 4"/>
          <p:cNvSpPr txBox="1"/>
          <p:nvPr/>
        </p:nvSpPr>
        <p:spPr>
          <a:xfrm>
            <a:off x="2055029" y="1630003"/>
            <a:ext cx="4935051" cy="571845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7">
              <a:spcBef>
                <a:spcPts val="107"/>
              </a:spcBef>
            </a:pPr>
            <a:r>
              <a:rPr lang="en-US" sz="3627" spc="5" dirty="0">
                <a:solidFill>
                  <a:srgbClr val="414042"/>
                </a:solidFill>
                <a:latin typeface="Verdana"/>
                <a:cs typeface="Verdana"/>
              </a:rPr>
              <a:t>of </a:t>
            </a:r>
            <a:r>
              <a:rPr sz="3627" spc="5" dirty="0">
                <a:solidFill>
                  <a:srgbClr val="414042"/>
                </a:solidFill>
                <a:latin typeface="Verdana"/>
                <a:cs typeface="Verdana"/>
              </a:rPr>
              <a:t>op</a:t>
            </a:r>
            <a:r>
              <a:rPr lang="en-US" sz="3627" spc="5" dirty="0">
                <a:solidFill>
                  <a:srgbClr val="414042"/>
                </a:solidFill>
                <a:latin typeface="Verdana"/>
                <a:cs typeface="Verdana"/>
              </a:rPr>
              <a:t>p</a:t>
            </a:r>
            <a:r>
              <a:rPr sz="3627" spc="5" dirty="0">
                <a:solidFill>
                  <a:srgbClr val="414042"/>
                </a:solidFill>
                <a:latin typeface="Verdana"/>
                <a:cs typeface="Verdana"/>
              </a:rPr>
              <a:t>ortunities</a:t>
            </a:r>
            <a:r>
              <a:rPr sz="3627" spc="-218" dirty="0">
                <a:solidFill>
                  <a:srgbClr val="414042"/>
                </a:solidFill>
                <a:latin typeface="Verdana"/>
                <a:cs typeface="Verdana"/>
              </a:rPr>
              <a:t> </a:t>
            </a:r>
            <a:r>
              <a:rPr sz="3627" spc="-21" dirty="0">
                <a:solidFill>
                  <a:srgbClr val="414042"/>
                </a:solidFill>
                <a:latin typeface="Verdana"/>
                <a:cs typeface="Verdana"/>
              </a:rPr>
              <a:t>that</a:t>
            </a:r>
            <a:endParaRPr sz="3627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17421" y="2251868"/>
            <a:ext cx="615019" cy="660400"/>
            <a:chOff x="5981731" y="1865094"/>
            <a:chExt cx="576580" cy="619125"/>
          </a:xfrm>
        </p:grpSpPr>
        <p:sp>
          <p:nvSpPr>
            <p:cNvPr id="6" name="object 6"/>
            <p:cNvSpPr/>
            <p:nvPr/>
          </p:nvSpPr>
          <p:spPr>
            <a:xfrm>
              <a:off x="6227413" y="2205120"/>
              <a:ext cx="317500" cy="279400"/>
            </a:xfrm>
            <a:custGeom>
              <a:avLst/>
              <a:gdLst/>
              <a:ahLst/>
              <a:cxnLst/>
              <a:rect l="l" t="t" r="r" b="b"/>
              <a:pathLst>
                <a:path w="317500" h="279400">
                  <a:moveTo>
                    <a:pt x="284478" y="0"/>
                  </a:moveTo>
                  <a:lnTo>
                    <a:pt x="24765" y="81654"/>
                  </a:lnTo>
                  <a:lnTo>
                    <a:pt x="177" y="112184"/>
                  </a:lnTo>
                  <a:lnTo>
                    <a:pt x="0" y="115817"/>
                  </a:lnTo>
                  <a:lnTo>
                    <a:pt x="1248" y="125196"/>
                  </a:lnTo>
                  <a:lnTo>
                    <a:pt x="242773" y="274516"/>
                  </a:lnTo>
                  <a:lnTo>
                    <a:pt x="256321" y="278963"/>
                  </a:lnTo>
                  <a:lnTo>
                    <a:pt x="270048" y="277905"/>
                  </a:lnTo>
                  <a:lnTo>
                    <a:pt x="282376" y="271778"/>
                  </a:lnTo>
                  <a:lnTo>
                    <a:pt x="291731" y="261016"/>
                  </a:lnTo>
                  <a:lnTo>
                    <a:pt x="296178" y="247456"/>
                  </a:lnTo>
                  <a:lnTo>
                    <a:pt x="295119" y="233733"/>
                  </a:lnTo>
                  <a:lnTo>
                    <a:pt x="288988" y="221414"/>
                  </a:lnTo>
                  <a:lnTo>
                    <a:pt x="278218" y="212070"/>
                  </a:lnTo>
                  <a:lnTo>
                    <a:pt x="124371" y="124732"/>
                  </a:lnTo>
                  <a:lnTo>
                    <a:pt x="292557" y="69931"/>
                  </a:lnTo>
                  <a:lnTo>
                    <a:pt x="304970" y="62907"/>
                  </a:lnTo>
                  <a:lnTo>
                    <a:pt x="313432" y="52058"/>
                  </a:lnTo>
                  <a:lnTo>
                    <a:pt x="317213" y="38829"/>
                  </a:lnTo>
                  <a:lnTo>
                    <a:pt x="315582" y="24669"/>
                  </a:lnTo>
                  <a:lnTo>
                    <a:pt x="308567" y="12247"/>
                  </a:lnTo>
                  <a:lnTo>
                    <a:pt x="297713" y="3779"/>
                  </a:lnTo>
                  <a:lnTo>
                    <a:pt x="284478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  <p:sp>
          <p:nvSpPr>
            <p:cNvPr id="7" name="object 7"/>
            <p:cNvSpPr/>
            <p:nvPr/>
          </p:nvSpPr>
          <p:spPr>
            <a:xfrm>
              <a:off x="5981731" y="1865094"/>
              <a:ext cx="269875" cy="298450"/>
            </a:xfrm>
            <a:custGeom>
              <a:avLst/>
              <a:gdLst/>
              <a:ahLst/>
              <a:cxnLst/>
              <a:rect l="l" t="t" r="r" b="b"/>
              <a:pathLst>
                <a:path w="269875" h="298450">
                  <a:moveTo>
                    <a:pt x="235238" y="0"/>
                  </a:moveTo>
                  <a:lnTo>
                    <a:pt x="222238" y="2529"/>
                  </a:lnTo>
                  <a:lnTo>
                    <a:pt x="211136" y="9752"/>
                  </a:lnTo>
                  <a:lnTo>
                    <a:pt x="203390" y="21079"/>
                  </a:lnTo>
                  <a:lnTo>
                    <a:pt x="136931" y="177784"/>
                  </a:lnTo>
                  <a:lnTo>
                    <a:pt x="65938" y="23073"/>
                  </a:lnTo>
                  <a:lnTo>
                    <a:pt x="57857" y="11977"/>
                  </a:lnTo>
                  <a:lnTo>
                    <a:pt x="46554" y="5079"/>
                  </a:lnTo>
                  <a:lnTo>
                    <a:pt x="33494" y="2926"/>
                  </a:lnTo>
                  <a:lnTo>
                    <a:pt x="20141" y="6068"/>
                  </a:lnTo>
                  <a:lnTo>
                    <a:pt x="9047" y="14140"/>
                  </a:lnTo>
                  <a:lnTo>
                    <a:pt x="2152" y="25448"/>
                  </a:lnTo>
                  <a:lnTo>
                    <a:pt x="0" y="38518"/>
                  </a:lnTo>
                  <a:lnTo>
                    <a:pt x="3136" y="51876"/>
                  </a:lnTo>
                  <a:lnTo>
                    <a:pt x="109613" y="283956"/>
                  </a:lnTo>
                  <a:lnTo>
                    <a:pt x="114159" y="289036"/>
                  </a:lnTo>
                  <a:lnTo>
                    <a:pt x="119697" y="292541"/>
                  </a:lnTo>
                  <a:lnTo>
                    <a:pt x="125247" y="296059"/>
                  </a:lnTo>
                  <a:lnTo>
                    <a:pt x="131812" y="297990"/>
                  </a:lnTo>
                  <a:lnTo>
                    <a:pt x="138670" y="297901"/>
                  </a:lnTo>
                  <a:lnTo>
                    <a:pt x="148586" y="296290"/>
                  </a:lnTo>
                  <a:lnTo>
                    <a:pt x="267004" y="48054"/>
                  </a:lnTo>
                  <a:lnTo>
                    <a:pt x="269763" y="34625"/>
                  </a:lnTo>
                  <a:lnTo>
                    <a:pt x="267252" y="21631"/>
                  </a:lnTo>
                  <a:lnTo>
                    <a:pt x="260035" y="10524"/>
                  </a:lnTo>
                  <a:lnTo>
                    <a:pt x="248678" y="2753"/>
                  </a:lnTo>
                  <a:lnTo>
                    <a:pt x="235238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  <p:sp>
          <p:nvSpPr>
            <p:cNvPr id="8" name="object 8"/>
            <p:cNvSpPr/>
            <p:nvPr/>
          </p:nvSpPr>
          <p:spPr>
            <a:xfrm>
              <a:off x="6214100" y="1865100"/>
              <a:ext cx="344170" cy="340360"/>
            </a:xfrm>
            <a:custGeom>
              <a:avLst/>
              <a:gdLst/>
              <a:ahLst/>
              <a:cxnLst/>
              <a:rect l="l" t="t" r="r" b="b"/>
              <a:pathLst>
                <a:path w="344170" h="340360">
                  <a:moveTo>
                    <a:pt x="146691" y="0"/>
                  </a:moveTo>
                  <a:lnTo>
                    <a:pt x="110693" y="24306"/>
                  </a:lnTo>
                  <a:lnTo>
                    <a:pt x="2781" y="285583"/>
                  </a:lnTo>
                  <a:lnTo>
                    <a:pt x="0" y="296670"/>
                  </a:lnTo>
                  <a:lnTo>
                    <a:pt x="481" y="307862"/>
                  </a:lnTo>
                  <a:lnTo>
                    <a:pt x="31293" y="339102"/>
                  </a:lnTo>
                  <a:lnTo>
                    <a:pt x="39116" y="339888"/>
                  </a:lnTo>
                  <a:lnTo>
                    <a:pt x="43599" y="339888"/>
                  </a:lnTo>
                  <a:lnTo>
                    <a:pt x="318249" y="241184"/>
                  </a:lnTo>
                  <a:lnTo>
                    <a:pt x="344115" y="206271"/>
                  </a:lnTo>
                  <a:lnTo>
                    <a:pt x="341808" y="190841"/>
                  </a:lnTo>
                  <a:lnTo>
                    <a:pt x="306905" y="164981"/>
                  </a:lnTo>
                  <a:lnTo>
                    <a:pt x="109423" y="233285"/>
                  </a:lnTo>
                  <a:lnTo>
                    <a:pt x="183337" y="54304"/>
                  </a:lnTo>
                  <a:lnTo>
                    <a:pt x="186321" y="38989"/>
                  </a:lnTo>
                  <a:lnTo>
                    <a:pt x="183306" y="24228"/>
                  </a:lnTo>
                  <a:lnTo>
                    <a:pt x="174976" y="11675"/>
                  </a:lnTo>
                  <a:lnTo>
                    <a:pt x="162014" y="2983"/>
                  </a:lnTo>
                  <a:lnTo>
                    <a:pt x="1466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1939190" y="1474414"/>
            <a:ext cx="4935051" cy="2215372"/>
          </a:xfrm>
          <a:prstGeom prst="rect">
            <a:avLst/>
          </a:prstGeom>
        </p:spPr>
        <p:txBody>
          <a:bodyPr vert="horz" wrap="square" lIns="0" tIns="812123" rIns="0" bIns="0" rtlCol="0">
            <a:spAutoFit/>
          </a:bodyPr>
          <a:lstStyle/>
          <a:p>
            <a:pPr algn="ctr">
              <a:spcBef>
                <a:spcPts val="6395"/>
              </a:spcBef>
            </a:pPr>
            <a:r>
              <a:rPr lang="en-US" spc="490" dirty="0"/>
              <a:t>Ecuador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7275409" y="42334"/>
            <a:ext cx="4916763" cy="6773333"/>
            <a:chOff x="6820696" y="0"/>
            <a:chExt cx="4609465" cy="635000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0696" y="323062"/>
              <a:ext cx="4609303" cy="58120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765920" y="0"/>
              <a:ext cx="3664585" cy="6350000"/>
            </a:xfrm>
            <a:custGeom>
              <a:avLst/>
              <a:gdLst/>
              <a:ahLst/>
              <a:cxnLst/>
              <a:rect l="l" t="t" r="r" b="b"/>
              <a:pathLst>
                <a:path w="3664584" h="6350000">
                  <a:moveTo>
                    <a:pt x="3664077" y="0"/>
                  </a:moveTo>
                  <a:lnTo>
                    <a:pt x="0" y="0"/>
                  </a:lnTo>
                  <a:lnTo>
                    <a:pt x="3214217" y="6350000"/>
                  </a:lnTo>
                  <a:lnTo>
                    <a:pt x="3664077" y="6350000"/>
                  </a:lnTo>
                  <a:lnTo>
                    <a:pt x="3664077" y="0"/>
                  </a:lnTo>
                  <a:close/>
                </a:path>
              </a:pathLst>
            </a:custGeom>
            <a:solidFill>
              <a:srgbClr val="00808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9357" y="5447600"/>
            <a:ext cx="784885" cy="25426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08005" y="5177662"/>
            <a:ext cx="1143849" cy="54306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5968363" y="5360118"/>
            <a:ext cx="21675" cy="399627"/>
            <a:chOff x="5595340" y="4985423"/>
            <a:chExt cx="20320" cy="374650"/>
          </a:xfrm>
        </p:grpSpPr>
        <p:sp>
          <p:nvSpPr>
            <p:cNvPr id="17" name="object 17"/>
            <p:cNvSpPr/>
            <p:nvPr/>
          </p:nvSpPr>
          <p:spPr>
            <a:xfrm>
              <a:off x="5595340" y="4985423"/>
              <a:ext cx="20320" cy="374650"/>
            </a:xfrm>
            <a:custGeom>
              <a:avLst/>
              <a:gdLst/>
              <a:ahLst/>
              <a:cxnLst/>
              <a:rect l="l" t="t" r="r" b="b"/>
              <a:pathLst>
                <a:path w="20320" h="374650">
                  <a:moveTo>
                    <a:pt x="20091" y="0"/>
                  </a:moveTo>
                  <a:lnTo>
                    <a:pt x="0" y="0"/>
                  </a:lnTo>
                  <a:lnTo>
                    <a:pt x="0" y="374256"/>
                  </a:lnTo>
                  <a:lnTo>
                    <a:pt x="20091" y="374256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  <p:sp>
          <p:nvSpPr>
            <p:cNvPr id="18" name="object 18"/>
            <p:cNvSpPr/>
            <p:nvPr/>
          </p:nvSpPr>
          <p:spPr>
            <a:xfrm>
              <a:off x="5595340" y="5161927"/>
              <a:ext cx="20320" cy="198120"/>
            </a:xfrm>
            <a:custGeom>
              <a:avLst/>
              <a:gdLst/>
              <a:ahLst/>
              <a:cxnLst/>
              <a:rect l="l" t="t" r="r" b="b"/>
              <a:pathLst>
                <a:path w="20320" h="198120">
                  <a:moveTo>
                    <a:pt x="20091" y="0"/>
                  </a:moveTo>
                  <a:lnTo>
                    <a:pt x="0" y="0"/>
                  </a:lnTo>
                  <a:lnTo>
                    <a:pt x="0" y="197751"/>
                  </a:lnTo>
                  <a:lnTo>
                    <a:pt x="20091" y="197751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  <p:sp>
          <p:nvSpPr>
            <p:cNvPr id="19" name="object 19"/>
            <p:cNvSpPr/>
            <p:nvPr/>
          </p:nvSpPr>
          <p:spPr>
            <a:xfrm>
              <a:off x="5595340" y="5259755"/>
              <a:ext cx="20320" cy="100330"/>
            </a:xfrm>
            <a:custGeom>
              <a:avLst/>
              <a:gdLst/>
              <a:ahLst/>
              <a:cxnLst/>
              <a:rect l="l" t="t" r="r" b="b"/>
              <a:pathLst>
                <a:path w="20320" h="100329">
                  <a:moveTo>
                    <a:pt x="20091" y="0"/>
                  </a:moveTo>
                  <a:lnTo>
                    <a:pt x="0" y="0"/>
                  </a:lnTo>
                  <a:lnTo>
                    <a:pt x="0" y="99923"/>
                  </a:lnTo>
                  <a:lnTo>
                    <a:pt x="20091" y="99923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endParaRPr sz="1920"/>
            </a:p>
          </p:txBody>
        </p:sp>
      </p:grp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53360" y="5200486"/>
            <a:ext cx="1397347" cy="643442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792E2B0D-597B-79DD-309C-3E13F7A019DF}"/>
              </a:ext>
            </a:extLst>
          </p:cNvPr>
          <p:cNvSpPr txBox="1">
            <a:spLocks/>
          </p:cNvSpPr>
          <p:nvPr/>
        </p:nvSpPr>
        <p:spPr>
          <a:xfrm>
            <a:off x="2055030" y="3518319"/>
            <a:ext cx="4705691" cy="1142835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3547">
              <a:spcBef>
                <a:spcPts val="107"/>
              </a:spcBef>
            </a:pPr>
            <a:r>
              <a:rPr lang="en-US" sz="3627" kern="0" spc="85" dirty="0"/>
              <a:t>offers to </a:t>
            </a:r>
          </a:p>
          <a:p>
            <a:pPr marL="13547">
              <a:spcBef>
                <a:spcPts val="107"/>
              </a:spcBef>
            </a:pPr>
            <a:r>
              <a:rPr lang="en-US" sz="3627" kern="0" spc="85" dirty="0"/>
              <a:t>Foreign Investors</a:t>
            </a:r>
            <a:endParaRPr lang="en-US" sz="3627" kern="0" spc="-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8618" y="2528913"/>
            <a:ext cx="5073904" cy="1015044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3547">
              <a:spcBef>
                <a:spcPts val="107"/>
              </a:spcBef>
            </a:pPr>
            <a:r>
              <a:rPr sz="6507" spc="192" dirty="0">
                <a:solidFill>
                  <a:srgbClr val="2A3E70"/>
                </a:solidFill>
                <a:latin typeface="Lucida Sans Unicode"/>
                <a:cs typeface="Lucida Sans Unicode"/>
              </a:rPr>
              <a:t>¡Thank</a:t>
            </a:r>
            <a:r>
              <a:rPr sz="6507" spc="-485" dirty="0">
                <a:solidFill>
                  <a:srgbClr val="2A3E70"/>
                </a:solidFill>
                <a:latin typeface="Lucida Sans Unicode"/>
                <a:cs typeface="Lucida Sans Unicode"/>
              </a:rPr>
              <a:t> </a:t>
            </a:r>
            <a:r>
              <a:rPr sz="6507" spc="277" dirty="0">
                <a:solidFill>
                  <a:srgbClr val="2A3E70"/>
                </a:solidFill>
                <a:latin typeface="Lucida Sans Unicode"/>
                <a:cs typeface="Lucida Sans Unicode"/>
              </a:rPr>
              <a:t>You!</a:t>
            </a:r>
            <a:endParaRPr sz="6507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2334"/>
            <a:ext cx="4916085" cy="6750981"/>
            <a:chOff x="0" y="0"/>
            <a:chExt cx="4608830" cy="6329045"/>
          </a:xfrm>
        </p:grpSpPr>
        <p:sp>
          <p:nvSpPr>
            <p:cNvPr id="4" name="object 4"/>
            <p:cNvSpPr/>
            <p:nvPr/>
          </p:nvSpPr>
          <p:spPr>
            <a:xfrm>
              <a:off x="0" y="301940"/>
              <a:ext cx="4608830" cy="5812155"/>
            </a:xfrm>
            <a:custGeom>
              <a:avLst/>
              <a:gdLst/>
              <a:ahLst/>
              <a:cxnLst/>
              <a:rect l="l" t="t" r="r" b="b"/>
              <a:pathLst>
                <a:path w="4608830" h="5812155">
                  <a:moveTo>
                    <a:pt x="4142969" y="1774456"/>
                  </a:moveTo>
                  <a:lnTo>
                    <a:pt x="2595470" y="1774456"/>
                  </a:lnTo>
                  <a:lnTo>
                    <a:pt x="1059190" y="4809591"/>
                  </a:lnTo>
                  <a:lnTo>
                    <a:pt x="1039272" y="4852479"/>
                  </a:lnTo>
                  <a:lnTo>
                    <a:pt x="1022521" y="4896013"/>
                  </a:lnTo>
                  <a:lnTo>
                    <a:pt x="1008891" y="4940054"/>
                  </a:lnTo>
                  <a:lnTo>
                    <a:pt x="998337" y="4984465"/>
                  </a:lnTo>
                  <a:lnTo>
                    <a:pt x="990813" y="5029106"/>
                  </a:lnTo>
                  <a:lnTo>
                    <a:pt x="986275" y="5073840"/>
                  </a:lnTo>
                  <a:lnTo>
                    <a:pt x="984676" y="5118528"/>
                  </a:lnTo>
                  <a:lnTo>
                    <a:pt x="985972" y="5163033"/>
                  </a:lnTo>
                  <a:lnTo>
                    <a:pt x="990118" y="5207217"/>
                  </a:lnTo>
                  <a:lnTo>
                    <a:pt x="997067" y="5250940"/>
                  </a:lnTo>
                  <a:lnTo>
                    <a:pt x="1006775" y="5294065"/>
                  </a:lnTo>
                  <a:lnTo>
                    <a:pt x="1019197" y="5336453"/>
                  </a:lnTo>
                  <a:lnTo>
                    <a:pt x="1034287" y="5377967"/>
                  </a:lnTo>
                  <a:lnTo>
                    <a:pt x="1052001" y="5418468"/>
                  </a:lnTo>
                  <a:lnTo>
                    <a:pt x="1072292" y="5457819"/>
                  </a:lnTo>
                  <a:lnTo>
                    <a:pt x="1095115" y="5495880"/>
                  </a:lnTo>
                  <a:lnTo>
                    <a:pt x="1120426" y="5532514"/>
                  </a:lnTo>
                  <a:lnTo>
                    <a:pt x="1148179" y="5567582"/>
                  </a:lnTo>
                  <a:lnTo>
                    <a:pt x="1178329" y="5600946"/>
                  </a:lnTo>
                  <a:lnTo>
                    <a:pt x="1210830" y="5632469"/>
                  </a:lnTo>
                  <a:lnTo>
                    <a:pt x="1245637" y="5662011"/>
                  </a:lnTo>
                  <a:lnTo>
                    <a:pt x="1282705" y="5689436"/>
                  </a:lnTo>
                  <a:lnTo>
                    <a:pt x="1321989" y="5714603"/>
                  </a:lnTo>
                  <a:lnTo>
                    <a:pt x="1363443" y="5737376"/>
                  </a:lnTo>
                  <a:lnTo>
                    <a:pt x="1406373" y="5757315"/>
                  </a:lnTo>
                  <a:lnTo>
                    <a:pt x="1449940" y="5774085"/>
                  </a:lnTo>
                  <a:lnTo>
                    <a:pt x="1494009" y="5787733"/>
                  </a:lnTo>
                  <a:lnTo>
                    <a:pt x="1538440" y="5798303"/>
                  </a:lnTo>
                  <a:lnTo>
                    <a:pt x="1583097" y="5805840"/>
                  </a:lnTo>
                  <a:lnTo>
                    <a:pt x="1627841" y="5810391"/>
                  </a:lnTo>
                  <a:lnTo>
                    <a:pt x="1672535" y="5812000"/>
                  </a:lnTo>
                  <a:lnTo>
                    <a:pt x="1717041" y="5810712"/>
                  </a:lnTo>
                  <a:lnTo>
                    <a:pt x="1761220" y="5806573"/>
                  </a:lnTo>
                  <a:lnTo>
                    <a:pt x="1804937" y="5799628"/>
                  </a:lnTo>
                  <a:lnTo>
                    <a:pt x="1848051" y="5789922"/>
                  </a:lnTo>
                  <a:lnTo>
                    <a:pt x="1890427" y="5777500"/>
                  </a:lnTo>
                  <a:lnTo>
                    <a:pt x="1931925" y="5762409"/>
                  </a:lnTo>
                  <a:lnTo>
                    <a:pt x="1972409" y="5744692"/>
                  </a:lnTo>
                  <a:lnTo>
                    <a:pt x="2011740" y="5724396"/>
                  </a:lnTo>
                  <a:lnTo>
                    <a:pt x="2049782" y="5701565"/>
                  </a:lnTo>
                  <a:lnTo>
                    <a:pt x="2086395" y="5676245"/>
                  </a:lnTo>
                  <a:lnTo>
                    <a:pt x="2121442" y="5648481"/>
                  </a:lnTo>
                  <a:lnTo>
                    <a:pt x="2154785" y="5618319"/>
                  </a:lnTo>
                  <a:lnTo>
                    <a:pt x="2186288" y="5585803"/>
                  </a:lnTo>
                  <a:lnTo>
                    <a:pt x="2215811" y="5550979"/>
                  </a:lnTo>
                  <a:lnTo>
                    <a:pt x="2243217" y="5513892"/>
                  </a:lnTo>
                  <a:lnTo>
                    <a:pt x="2268369" y="5474587"/>
                  </a:lnTo>
                  <a:lnTo>
                    <a:pt x="2291128" y="5433110"/>
                  </a:lnTo>
                  <a:lnTo>
                    <a:pt x="4142969" y="1774456"/>
                  </a:lnTo>
                  <a:close/>
                </a:path>
                <a:path w="4608830" h="5812155">
                  <a:moveTo>
                    <a:pt x="3923440" y="0"/>
                  </a:moveTo>
                  <a:lnTo>
                    <a:pt x="3875848" y="1245"/>
                  </a:lnTo>
                  <a:lnTo>
                    <a:pt x="3828165" y="5804"/>
                  </a:lnTo>
                  <a:lnTo>
                    <a:pt x="3780550" y="13725"/>
                  </a:lnTo>
                  <a:lnTo>
                    <a:pt x="3733162" y="25056"/>
                  </a:lnTo>
                  <a:lnTo>
                    <a:pt x="0" y="1046491"/>
                  </a:lnTo>
                  <a:lnTo>
                    <a:pt x="0" y="2478409"/>
                  </a:lnTo>
                  <a:lnTo>
                    <a:pt x="2595470" y="1774456"/>
                  </a:lnTo>
                  <a:lnTo>
                    <a:pt x="4142969" y="1774456"/>
                  </a:lnTo>
                  <a:lnTo>
                    <a:pt x="4533884" y="1002131"/>
                  </a:lnTo>
                  <a:lnTo>
                    <a:pt x="4554089" y="958572"/>
                  </a:lnTo>
                  <a:lnTo>
                    <a:pt x="4571077" y="914139"/>
                  </a:lnTo>
                  <a:lnTo>
                    <a:pt x="4584865" y="868992"/>
                  </a:lnTo>
                  <a:lnTo>
                    <a:pt x="4595471" y="823294"/>
                  </a:lnTo>
                  <a:lnTo>
                    <a:pt x="4602913" y="777206"/>
                  </a:lnTo>
                  <a:lnTo>
                    <a:pt x="4607210" y="730890"/>
                  </a:lnTo>
                  <a:lnTo>
                    <a:pt x="4608380" y="684509"/>
                  </a:lnTo>
                  <a:lnTo>
                    <a:pt x="4606439" y="638224"/>
                  </a:lnTo>
                  <a:lnTo>
                    <a:pt x="4601408" y="592197"/>
                  </a:lnTo>
                  <a:lnTo>
                    <a:pt x="4593302" y="546590"/>
                  </a:lnTo>
                  <a:lnTo>
                    <a:pt x="4582141" y="501565"/>
                  </a:lnTo>
                  <a:lnTo>
                    <a:pt x="4567943" y="457284"/>
                  </a:lnTo>
                  <a:lnTo>
                    <a:pt x="4550725" y="413908"/>
                  </a:lnTo>
                  <a:lnTo>
                    <a:pt x="4530506" y="371601"/>
                  </a:lnTo>
                  <a:lnTo>
                    <a:pt x="4507303" y="330523"/>
                  </a:lnTo>
                  <a:lnTo>
                    <a:pt x="4481135" y="290836"/>
                  </a:lnTo>
                  <a:lnTo>
                    <a:pt x="4452020" y="252704"/>
                  </a:lnTo>
                  <a:lnTo>
                    <a:pt x="4417530" y="213749"/>
                  </a:lnTo>
                  <a:lnTo>
                    <a:pt x="4380604" y="177842"/>
                  </a:lnTo>
                  <a:lnTo>
                    <a:pt x="4341435" y="145045"/>
                  </a:lnTo>
                  <a:lnTo>
                    <a:pt x="4300219" y="115420"/>
                  </a:lnTo>
                  <a:lnTo>
                    <a:pt x="4257151" y="89029"/>
                  </a:lnTo>
                  <a:lnTo>
                    <a:pt x="4212426" y="65931"/>
                  </a:lnTo>
                  <a:lnTo>
                    <a:pt x="4166240" y="46190"/>
                  </a:lnTo>
                  <a:lnTo>
                    <a:pt x="4118787" y="29867"/>
                  </a:lnTo>
                  <a:lnTo>
                    <a:pt x="4070262" y="17023"/>
                  </a:lnTo>
                  <a:lnTo>
                    <a:pt x="4020861" y="7719"/>
                  </a:lnTo>
                  <a:lnTo>
                    <a:pt x="3970779" y="2018"/>
                  </a:lnTo>
                  <a:lnTo>
                    <a:pt x="3923440" y="0"/>
                  </a:lnTo>
                  <a:close/>
                </a:path>
              </a:pathLst>
            </a:custGeom>
            <a:solidFill>
              <a:srgbClr val="1B94C2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3652520" cy="6329045"/>
            </a:xfrm>
            <a:custGeom>
              <a:avLst/>
              <a:gdLst/>
              <a:ahLst/>
              <a:cxnLst/>
              <a:rect l="l" t="t" r="r" b="b"/>
              <a:pathLst>
                <a:path w="3652520" h="6329045">
                  <a:moveTo>
                    <a:pt x="3652445" y="0"/>
                  </a:moveTo>
                  <a:lnTo>
                    <a:pt x="0" y="0"/>
                  </a:lnTo>
                  <a:lnTo>
                    <a:pt x="0" y="6328849"/>
                  </a:lnTo>
                  <a:lnTo>
                    <a:pt x="448933" y="6328849"/>
                  </a:lnTo>
                  <a:lnTo>
                    <a:pt x="3652445" y="0"/>
                  </a:lnTo>
                  <a:close/>
                </a:path>
              </a:pathLst>
            </a:custGeom>
            <a:solidFill>
              <a:srgbClr val="95A29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098640" y="1889546"/>
            <a:ext cx="1232747" cy="1323509"/>
            <a:chOff x="9467475" y="1731762"/>
            <a:chExt cx="1155700" cy="1240790"/>
          </a:xfrm>
        </p:grpSpPr>
        <p:sp>
          <p:nvSpPr>
            <p:cNvPr id="7" name="object 7"/>
            <p:cNvSpPr/>
            <p:nvPr/>
          </p:nvSpPr>
          <p:spPr>
            <a:xfrm>
              <a:off x="9959793" y="2413135"/>
              <a:ext cx="636270" cy="559435"/>
            </a:xfrm>
            <a:custGeom>
              <a:avLst/>
              <a:gdLst/>
              <a:ahLst/>
              <a:cxnLst/>
              <a:rect l="l" t="t" r="r" b="b"/>
              <a:pathLst>
                <a:path w="636270" h="559435">
                  <a:moveTo>
                    <a:pt x="570061" y="0"/>
                  </a:moveTo>
                  <a:lnTo>
                    <a:pt x="49644" y="163636"/>
                  </a:lnTo>
                  <a:lnTo>
                    <a:pt x="15911" y="186901"/>
                  </a:lnTo>
                  <a:lnTo>
                    <a:pt x="342" y="224825"/>
                  </a:lnTo>
                  <a:lnTo>
                    <a:pt x="0" y="232089"/>
                  </a:lnTo>
                  <a:lnTo>
                    <a:pt x="2501" y="250887"/>
                  </a:lnTo>
                  <a:lnTo>
                    <a:pt x="36436" y="294637"/>
                  </a:lnTo>
                  <a:lnTo>
                    <a:pt x="486498" y="550110"/>
                  </a:lnTo>
                  <a:lnTo>
                    <a:pt x="513645" y="559021"/>
                  </a:lnTo>
                  <a:lnTo>
                    <a:pt x="541147" y="556901"/>
                  </a:lnTo>
                  <a:lnTo>
                    <a:pt x="565848" y="544624"/>
                  </a:lnTo>
                  <a:lnTo>
                    <a:pt x="584593" y="523059"/>
                  </a:lnTo>
                  <a:lnTo>
                    <a:pt x="593513" y="495882"/>
                  </a:lnTo>
                  <a:lnTo>
                    <a:pt x="591397" y="468379"/>
                  </a:lnTo>
                  <a:lnTo>
                    <a:pt x="579114" y="443696"/>
                  </a:lnTo>
                  <a:lnTo>
                    <a:pt x="557530" y="424977"/>
                  </a:lnTo>
                  <a:lnTo>
                    <a:pt x="249237" y="249958"/>
                  </a:lnTo>
                  <a:lnTo>
                    <a:pt x="586257" y="140141"/>
                  </a:lnTo>
                  <a:lnTo>
                    <a:pt x="611134" y="126069"/>
                  </a:lnTo>
                  <a:lnTo>
                    <a:pt x="628095" y="104323"/>
                  </a:lnTo>
                  <a:lnTo>
                    <a:pt x="635672" y="77807"/>
                  </a:lnTo>
                  <a:lnTo>
                    <a:pt x="632396" y="49425"/>
                  </a:lnTo>
                  <a:lnTo>
                    <a:pt x="618336" y="24543"/>
                  </a:lnTo>
                  <a:lnTo>
                    <a:pt x="596584" y="7574"/>
                  </a:lnTo>
                  <a:lnTo>
                    <a:pt x="570061" y="0"/>
                  </a:lnTo>
                  <a:close/>
                </a:path>
              </a:pathLst>
            </a:custGeom>
            <a:solidFill>
              <a:srgbClr val="CA3F3E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467475" y="1731762"/>
              <a:ext cx="541020" cy="597535"/>
            </a:xfrm>
            <a:custGeom>
              <a:avLst/>
              <a:gdLst/>
              <a:ahLst/>
              <a:cxnLst/>
              <a:rect l="l" t="t" r="r" b="b"/>
              <a:pathLst>
                <a:path w="541020" h="597535">
                  <a:moveTo>
                    <a:pt x="471390" y="0"/>
                  </a:moveTo>
                  <a:lnTo>
                    <a:pt x="445336" y="5063"/>
                  </a:lnTo>
                  <a:lnTo>
                    <a:pt x="423086" y="19536"/>
                  </a:lnTo>
                  <a:lnTo>
                    <a:pt x="407559" y="42232"/>
                  </a:lnTo>
                  <a:lnTo>
                    <a:pt x="274399" y="356252"/>
                  </a:lnTo>
                  <a:lnTo>
                    <a:pt x="132134" y="46232"/>
                  </a:lnTo>
                  <a:lnTo>
                    <a:pt x="93292" y="10175"/>
                  </a:lnTo>
                  <a:lnTo>
                    <a:pt x="40363" y="12171"/>
                  </a:lnTo>
                  <a:lnTo>
                    <a:pt x="4310" y="51004"/>
                  </a:lnTo>
                  <a:lnTo>
                    <a:pt x="0" y="77193"/>
                  </a:lnTo>
                  <a:lnTo>
                    <a:pt x="6289" y="103954"/>
                  </a:lnTo>
                  <a:lnTo>
                    <a:pt x="213960" y="556569"/>
                  </a:lnTo>
                  <a:lnTo>
                    <a:pt x="239855" y="586223"/>
                  </a:lnTo>
                  <a:lnTo>
                    <a:pt x="277866" y="596955"/>
                  </a:lnTo>
                  <a:lnTo>
                    <a:pt x="297742" y="593727"/>
                  </a:lnTo>
                  <a:lnTo>
                    <a:pt x="330149" y="571932"/>
                  </a:lnTo>
                  <a:lnTo>
                    <a:pt x="535041" y="96283"/>
                  </a:lnTo>
                  <a:lnTo>
                    <a:pt x="540574" y="69376"/>
                  </a:lnTo>
                  <a:lnTo>
                    <a:pt x="535543" y="43343"/>
                  </a:lnTo>
                  <a:lnTo>
                    <a:pt x="521082" y="21091"/>
                  </a:lnTo>
                  <a:lnTo>
                    <a:pt x="498325" y="5529"/>
                  </a:lnTo>
                  <a:lnTo>
                    <a:pt x="471390" y="0"/>
                  </a:lnTo>
                  <a:close/>
                </a:path>
              </a:pathLst>
            </a:custGeom>
            <a:solidFill>
              <a:srgbClr val="D3A321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933113" y="1731767"/>
              <a:ext cx="689610" cy="681355"/>
            </a:xfrm>
            <a:custGeom>
              <a:avLst/>
              <a:gdLst/>
              <a:ahLst/>
              <a:cxnLst/>
              <a:rect l="l" t="t" r="r" b="b"/>
              <a:pathLst>
                <a:path w="689609" h="681355">
                  <a:moveTo>
                    <a:pt x="293963" y="0"/>
                  </a:moveTo>
                  <a:lnTo>
                    <a:pt x="239240" y="22731"/>
                  </a:lnTo>
                  <a:lnTo>
                    <a:pt x="5577" y="572294"/>
                  </a:lnTo>
                  <a:lnTo>
                    <a:pt x="0" y="594501"/>
                  </a:lnTo>
                  <a:lnTo>
                    <a:pt x="962" y="616923"/>
                  </a:lnTo>
                  <a:lnTo>
                    <a:pt x="21465" y="656800"/>
                  </a:lnTo>
                  <a:lnTo>
                    <a:pt x="62706" y="679533"/>
                  </a:lnTo>
                  <a:lnTo>
                    <a:pt x="78386" y="681107"/>
                  </a:lnTo>
                  <a:lnTo>
                    <a:pt x="85133" y="680818"/>
                  </a:lnTo>
                  <a:lnTo>
                    <a:pt x="637745" y="483318"/>
                  </a:lnTo>
                  <a:lnTo>
                    <a:pt x="682236" y="442638"/>
                  </a:lnTo>
                  <a:lnTo>
                    <a:pt x="689573" y="413357"/>
                  </a:lnTo>
                  <a:lnTo>
                    <a:pt x="684951" y="382442"/>
                  </a:lnTo>
                  <a:lnTo>
                    <a:pt x="644300" y="337953"/>
                  </a:lnTo>
                  <a:lnTo>
                    <a:pt x="584075" y="335223"/>
                  </a:lnTo>
                  <a:lnTo>
                    <a:pt x="219267" y="467493"/>
                  </a:lnTo>
                  <a:lnTo>
                    <a:pt x="367387" y="108833"/>
                  </a:lnTo>
                  <a:lnTo>
                    <a:pt x="373376" y="78140"/>
                  </a:lnTo>
                  <a:lnTo>
                    <a:pt x="367340" y="48562"/>
                  </a:lnTo>
                  <a:lnTo>
                    <a:pt x="350649" y="23408"/>
                  </a:lnTo>
                  <a:lnTo>
                    <a:pt x="324677" y="5988"/>
                  </a:lnTo>
                  <a:lnTo>
                    <a:pt x="293963" y="0"/>
                  </a:lnTo>
                  <a:close/>
                </a:path>
              </a:pathLst>
            </a:custGeom>
            <a:solidFill>
              <a:srgbClr val="2A3E70"/>
            </a:solidFill>
          </p:spPr>
          <p:txBody>
            <a:bodyPr wrap="square" lIns="0" tIns="0" rIns="0" bIns="0" rtlCol="0"/>
            <a:lstStyle/>
            <a:p>
              <a:pPr defTabSz="975390"/>
              <a:endParaRPr sz="192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</TotalTime>
  <Words>509</Words>
  <Application>Microsoft Office PowerPoint</Application>
  <PresentationFormat>Widescreen</PresentationFormat>
  <Paragraphs>124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Lucida Sans Unicode</vt:lpstr>
      <vt:lpstr>Verdana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Welcome to a world</vt:lpstr>
      <vt:lpstr>¡Thank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Andres Alban Moncayo</dc:creator>
  <cp:lastModifiedBy>Xavier Briz</cp:lastModifiedBy>
  <cp:revision>6</cp:revision>
  <dcterms:created xsi:type="dcterms:W3CDTF">2022-10-08T02:46:51Z</dcterms:created>
  <dcterms:modified xsi:type="dcterms:W3CDTF">2022-10-10T13:30:53Z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2022-05-11T00:00:00Z</vt:filetime>
  </property>
  <property fmtid="{D5CDD505-2E9C-101B-9397-08002B2CF9AE}" pid="3" name="LastSaved">
    <vt:filetime>2022-10-08T00:00:00Z</vt:filetime>
  </property>
</Properties>
</file>