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72" r:id="rId10"/>
    <p:sldId id="269" r:id="rId11"/>
    <p:sldId id="270" r:id="rId12"/>
  </p:sldIdLst>
  <p:sldSz cx="11430000" cy="6350000"/>
  <p:notesSz cx="11430000" cy="6350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0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C3E5C3-41F2-4055-BFB4-39BD99465EB9}" type="doc">
      <dgm:prSet loTypeId="urn:microsoft.com/office/officeart/2005/8/layout/chart3" loCatId="cycle" qsTypeId="urn:microsoft.com/office/officeart/2005/8/quickstyle/simple1" qsCatId="simple" csTypeId="urn:microsoft.com/office/officeart/2005/8/colors/colorful3" csCatId="colorful" phldr="1"/>
      <dgm:spPr/>
    </dgm:pt>
    <dgm:pt modelId="{77CCF0F2-B16F-4BE6-B6DD-CF5969D37904}">
      <dgm:prSet phldrT="[Texto]"/>
      <dgm:spPr/>
      <dgm:t>
        <a:bodyPr/>
        <a:lstStyle/>
        <a:p>
          <a:r>
            <a:rPr lang="en-US" noProof="0" dirty="0"/>
            <a:t>July, 14th 2022 </a:t>
          </a:r>
          <a:br>
            <a:rPr lang="en-US" noProof="0" dirty="0"/>
          </a:br>
          <a:endParaRPr lang="en-US" noProof="0" dirty="0"/>
        </a:p>
        <a:p>
          <a:r>
            <a:rPr lang="en-US" noProof="0" dirty="0"/>
            <a:t>API Gravity 23,3°</a:t>
          </a:r>
        </a:p>
      </dgm:t>
    </dgm:pt>
    <dgm:pt modelId="{2C8A83AD-302F-4506-9989-9018481F26DC}" type="parTrans" cxnId="{2529C287-5492-425C-9B0E-EBA654CC59D7}">
      <dgm:prSet/>
      <dgm:spPr/>
      <dgm:t>
        <a:bodyPr/>
        <a:lstStyle/>
        <a:p>
          <a:endParaRPr lang="en-US" noProof="0" dirty="0"/>
        </a:p>
      </dgm:t>
    </dgm:pt>
    <dgm:pt modelId="{BA3623EF-CFF1-452E-9E2D-E5575657B15A}" type="sibTrans" cxnId="{2529C287-5492-425C-9B0E-EBA654CC59D7}">
      <dgm:prSet/>
      <dgm:spPr/>
      <dgm:t>
        <a:bodyPr/>
        <a:lstStyle/>
        <a:p>
          <a:endParaRPr lang="en-US" noProof="0" dirty="0"/>
        </a:p>
      </dgm:t>
    </dgm:pt>
    <dgm:pt modelId="{1BD253BD-8623-4900-A654-75D2BA3CA175}">
      <dgm:prSet phldrT="[Texto]"/>
      <dgm:spPr/>
      <dgm:t>
        <a:bodyPr/>
        <a:lstStyle/>
        <a:p>
          <a:r>
            <a:rPr lang="en-US" noProof="0" dirty="0"/>
            <a:t>Trafigura PTE.LTDA</a:t>
          </a:r>
        </a:p>
      </dgm:t>
    </dgm:pt>
    <dgm:pt modelId="{E44F878C-3506-4918-9BF2-A54048A6B199}" type="parTrans" cxnId="{F00F2675-11E4-4478-A78A-C89F7053BFAB}">
      <dgm:prSet/>
      <dgm:spPr/>
      <dgm:t>
        <a:bodyPr/>
        <a:lstStyle/>
        <a:p>
          <a:endParaRPr lang="en-US" noProof="0" dirty="0"/>
        </a:p>
      </dgm:t>
    </dgm:pt>
    <dgm:pt modelId="{8BEF392D-E6C4-438C-BB73-E8524A343A97}" type="sibTrans" cxnId="{F00F2675-11E4-4478-A78A-C89F7053BFAB}">
      <dgm:prSet/>
      <dgm:spPr/>
      <dgm:t>
        <a:bodyPr/>
        <a:lstStyle/>
        <a:p>
          <a:endParaRPr lang="en-US" noProof="0" dirty="0"/>
        </a:p>
      </dgm:t>
    </dgm:pt>
    <dgm:pt modelId="{0A5E36D3-8690-4356-A341-E594EC187566}">
      <dgm:prSet phldrT="[Texto]"/>
      <dgm:spPr/>
      <dgm:t>
        <a:bodyPr/>
        <a:lstStyle/>
        <a:p>
          <a:r>
            <a:rPr lang="en-US" noProof="0" dirty="0"/>
            <a:t>1´055.327 Barrels of oil</a:t>
          </a:r>
        </a:p>
      </dgm:t>
    </dgm:pt>
    <dgm:pt modelId="{A7B89001-5C21-44E2-ADAF-9294D350766D}" type="parTrans" cxnId="{D1590020-7FCB-47E8-B7F1-821F1B82EBB5}">
      <dgm:prSet/>
      <dgm:spPr/>
      <dgm:t>
        <a:bodyPr/>
        <a:lstStyle/>
        <a:p>
          <a:endParaRPr lang="en-US" noProof="0" dirty="0"/>
        </a:p>
      </dgm:t>
    </dgm:pt>
    <dgm:pt modelId="{CA9B0470-7CB4-4749-B78F-47BF1363101D}" type="sibTrans" cxnId="{D1590020-7FCB-47E8-B7F1-821F1B82EBB5}">
      <dgm:prSet/>
      <dgm:spPr/>
      <dgm:t>
        <a:bodyPr/>
        <a:lstStyle/>
        <a:p>
          <a:endParaRPr lang="en-US" noProof="0" dirty="0"/>
        </a:p>
      </dgm:t>
    </dgm:pt>
    <dgm:pt modelId="{FA123CE3-2812-4308-9645-6479F8BBD6EA}" type="pres">
      <dgm:prSet presAssocID="{1DC3E5C3-41F2-4055-BFB4-39BD99465EB9}" presName="compositeShape" presStyleCnt="0">
        <dgm:presLayoutVars>
          <dgm:chMax val="7"/>
          <dgm:dir/>
          <dgm:resizeHandles val="exact"/>
        </dgm:presLayoutVars>
      </dgm:prSet>
      <dgm:spPr/>
    </dgm:pt>
    <dgm:pt modelId="{94664B4C-D7F3-448C-BA90-4AD56FEA2372}" type="pres">
      <dgm:prSet presAssocID="{1DC3E5C3-41F2-4055-BFB4-39BD99465EB9}" presName="wedge1" presStyleLbl="node1" presStyleIdx="0" presStyleCnt="3" custLinFactNeighborX="-4363" custLinFactNeighborY="3274"/>
      <dgm:spPr/>
    </dgm:pt>
    <dgm:pt modelId="{4CE120E7-AEE1-4522-861A-F1BEE89BF6E5}" type="pres">
      <dgm:prSet presAssocID="{1DC3E5C3-41F2-4055-BFB4-39BD99465EB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55EAFF8-B161-47BC-A13D-11F7B7FEF154}" type="pres">
      <dgm:prSet presAssocID="{1DC3E5C3-41F2-4055-BFB4-39BD99465EB9}" presName="wedge2" presStyleLbl="node1" presStyleIdx="1" presStyleCnt="3"/>
      <dgm:spPr/>
    </dgm:pt>
    <dgm:pt modelId="{B44298EF-5593-45C7-9222-3158A6FF554C}" type="pres">
      <dgm:prSet presAssocID="{1DC3E5C3-41F2-4055-BFB4-39BD99465EB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7FC109B-387B-4ECB-8B9B-426971E819EB}" type="pres">
      <dgm:prSet presAssocID="{1DC3E5C3-41F2-4055-BFB4-39BD99465EB9}" presName="wedge3" presStyleLbl="node1" presStyleIdx="2" presStyleCnt="3" custLinFactNeighborX="1726" custLinFactNeighborY="-31"/>
      <dgm:spPr/>
    </dgm:pt>
    <dgm:pt modelId="{9BBE8C78-F8D8-4214-BF02-E1020F978B7C}" type="pres">
      <dgm:prSet presAssocID="{1DC3E5C3-41F2-4055-BFB4-39BD99465EB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1590020-7FCB-47E8-B7F1-821F1B82EBB5}" srcId="{1DC3E5C3-41F2-4055-BFB4-39BD99465EB9}" destId="{0A5E36D3-8690-4356-A341-E594EC187566}" srcOrd="2" destOrd="0" parTransId="{A7B89001-5C21-44E2-ADAF-9294D350766D}" sibTransId="{CA9B0470-7CB4-4749-B78F-47BF1363101D}"/>
    <dgm:cxn modelId="{957EB72D-17CB-4972-A1F3-484FE7B9F787}" type="presOf" srcId="{1DC3E5C3-41F2-4055-BFB4-39BD99465EB9}" destId="{FA123CE3-2812-4308-9645-6479F8BBD6EA}" srcOrd="0" destOrd="0" presId="urn:microsoft.com/office/officeart/2005/8/layout/chart3"/>
    <dgm:cxn modelId="{E5BD8860-8A36-4293-9A8F-3C5796B26C41}" type="presOf" srcId="{0A5E36D3-8690-4356-A341-E594EC187566}" destId="{67FC109B-387B-4ECB-8B9B-426971E819EB}" srcOrd="0" destOrd="0" presId="urn:microsoft.com/office/officeart/2005/8/layout/chart3"/>
    <dgm:cxn modelId="{3451A946-56F4-40C5-878E-708B74F43B95}" type="presOf" srcId="{77CCF0F2-B16F-4BE6-B6DD-CF5969D37904}" destId="{94664B4C-D7F3-448C-BA90-4AD56FEA2372}" srcOrd="0" destOrd="0" presId="urn:microsoft.com/office/officeart/2005/8/layout/chart3"/>
    <dgm:cxn modelId="{F00F2675-11E4-4478-A78A-C89F7053BFAB}" srcId="{1DC3E5C3-41F2-4055-BFB4-39BD99465EB9}" destId="{1BD253BD-8623-4900-A654-75D2BA3CA175}" srcOrd="1" destOrd="0" parTransId="{E44F878C-3506-4918-9BF2-A54048A6B199}" sibTransId="{8BEF392D-E6C4-438C-BB73-E8524A343A97}"/>
    <dgm:cxn modelId="{6F80785A-D807-4A97-B2DC-DA77C9CB3231}" type="presOf" srcId="{1BD253BD-8623-4900-A654-75D2BA3CA175}" destId="{B44298EF-5593-45C7-9222-3158A6FF554C}" srcOrd="1" destOrd="0" presId="urn:microsoft.com/office/officeart/2005/8/layout/chart3"/>
    <dgm:cxn modelId="{E1392681-4559-4B12-98DB-E907BCEC2ABA}" type="presOf" srcId="{0A5E36D3-8690-4356-A341-E594EC187566}" destId="{9BBE8C78-F8D8-4214-BF02-E1020F978B7C}" srcOrd="1" destOrd="0" presId="urn:microsoft.com/office/officeart/2005/8/layout/chart3"/>
    <dgm:cxn modelId="{2529C287-5492-425C-9B0E-EBA654CC59D7}" srcId="{1DC3E5C3-41F2-4055-BFB4-39BD99465EB9}" destId="{77CCF0F2-B16F-4BE6-B6DD-CF5969D37904}" srcOrd="0" destOrd="0" parTransId="{2C8A83AD-302F-4506-9989-9018481F26DC}" sibTransId="{BA3623EF-CFF1-452E-9E2D-E5575657B15A}"/>
    <dgm:cxn modelId="{243178A3-4C26-4CDB-A98C-CE3266C29642}" type="presOf" srcId="{1BD253BD-8623-4900-A654-75D2BA3CA175}" destId="{B55EAFF8-B161-47BC-A13D-11F7B7FEF154}" srcOrd="0" destOrd="0" presId="urn:microsoft.com/office/officeart/2005/8/layout/chart3"/>
    <dgm:cxn modelId="{85E0DCC8-D641-4487-81A2-904ED0CF3BEF}" type="presOf" srcId="{77CCF0F2-B16F-4BE6-B6DD-CF5969D37904}" destId="{4CE120E7-AEE1-4522-861A-F1BEE89BF6E5}" srcOrd="1" destOrd="0" presId="urn:microsoft.com/office/officeart/2005/8/layout/chart3"/>
    <dgm:cxn modelId="{13762AD0-552A-4A38-8FFF-1BE0EF7FF54F}" type="presParOf" srcId="{FA123CE3-2812-4308-9645-6479F8BBD6EA}" destId="{94664B4C-D7F3-448C-BA90-4AD56FEA2372}" srcOrd="0" destOrd="0" presId="urn:microsoft.com/office/officeart/2005/8/layout/chart3"/>
    <dgm:cxn modelId="{B149A34C-0758-404E-8151-A6E182B6C068}" type="presParOf" srcId="{FA123CE3-2812-4308-9645-6479F8BBD6EA}" destId="{4CE120E7-AEE1-4522-861A-F1BEE89BF6E5}" srcOrd="1" destOrd="0" presId="urn:microsoft.com/office/officeart/2005/8/layout/chart3"/>
    <dgm:cxn modelId="{BD30E367-CE3B-45CE-89F9-3E136762E920}" type="presParOf" srcId="{FA123CE3-2812-4308-9645-6479F8BBD6EA}" destId="{B55EAFF8-B161-47BC-A13D-11F7B7FEF154}" srcOrd="2" destOrd="0" presId="urn:microsoft.com/office/officeart/2005/8/layout/chart3"/>
    <dgm:cxn modelId="{41E717CE-A69F-4F21-972E-193D602D489F}" type="presParOf" srcId="{FA123CE3-2812-4308-9645-6479F8BBD6EA}" destId="{B44298EF-5593-45C7-9222-3158A6FF554C}" srcOrd="3" destOrd="0" presId="urn:microsoft.com/office/officeart/2005/8/layout/chart3"/>
    <dgm:cxn modelId="{F973223C-B4EC-4ECD-9A8A-B5219E144C57}" type="presParOf" srcId="{FA123CE3-2812-4308-9645-6479F8BBD6EA}" destId="{67FC109B-387B-4ECB-8B9B-426971E819EB}" srcOrd="4" destOrd="0" presId="urn:microsoft.com/office/officeart/2005/8/layout/chart3"/>
    <dgm:cxn modelId="{CD48307B-7390-4237-B3B6-8485740082D2}" type="presParOf" srcId="{FA123CE3-2812-4308-9645-6479F8BBD6EA}" destId="{9BBE8C78-F8D8-4214-BF02-E1020F978B7C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9F0783-6CE2-442F-9460-EB84FBF865A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3" csCatId="colorful" phldr="1"/>
      <dgm:spPr/>
    </dgm:pt>
    <dgm:pt modelId="{C0449634-F48E-4655-82ED-0FAADC4BEB41}">
      <dgm:prSet phldrT="[Texto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600" b="1" noProof="0" dirty="0">
              <a:latin typeface="Lucida Sans" panose="020B0602030504020204" pitchFamily="34" charset="0"/>
            </a:rPr>
            <a:t>2019</a:t>
          </a:r>
        </a:p>
        <a:p>
          <a:pPr>
            <a:buFont typeface="Symbol" panose="05050102010706020507" pitchFamily="18" charset="2"/>
            <a:buChar char=""/>
          </a:pPr>
          <a:r>
            <a:rPr lang="en-US" sz="1400" b="0" noProof="0" dirty="0">
              <a:latin typeface="Lucida Sans" panose="020B0602030504020204" pitchFamily="34" charset="0"/>
            </a:rPr>
            <a:t>Subscription of contracts.</a:t>
          </a:r>
        </a:p>
      </dgm:t>
    </dgm:pt>
    <dgm:pt modelId="{92C4D192-452A-4FCD-8203-DCF88A43958B}" type="parTrans" cxnId="{E00EB957-793B-4912-9CA1-12EE716029BE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A0F407FD-837A-4BAE-BB73-6A38ABADB774}" type="sibTrans" cxnId="{E00EB957-793B-4912-9CA1-12EE716029BE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788489D4-A8CA-40B9-891E-2E1EAD8E84F0}">
      <dgm:prSet phldrT="[Texto]" custT="1"/>
      <dgm:spPr/>
      <dgm:t>
        <a:bodyPr/>
        <a:lstStyle/>
        <a:p>
          <a:pPr algn="ctr">
            <a:buFont typeface="Symbol" panose="05050102010706020507" pitchFamily="18" charset="2"/>
            <a:buChar char=""/>
          </a:pPr>
          <a:r>
            <a:rPr lang="en-US" sz="1600" b="1" noProof="0" dirty="0">
              <a:latin typeface="Lucida Sans" panose="020B0602030504020204" pitchFamily="34" charset="0"/>
            </a:rPr>
            <a:t>2021</a:t>
          </a:r>
        </a:p>
        <a:p>
          <a:pPr algn="l">
            <a:buFont typeface="Symbol" panose="05050102010706020507" pitchFamily="18" charset="2"/>
            <a:buChar char=""/>
          </a:pPr>
          <a:r>
            <a:rPr lang="en-US" sz="1200" noProof="0" dirty="0">
              <a:latin typeface="Lucida Sans" panose="020B0602030504020204" pitchFamily="34" charset="0"/>
            </a:rPr>
            <a:t>- Obtaining environmental licenses MAATE-MEM coordination.</a:t>
          </a:r>
        </a:p>
        <a:p>
          <a:r>
            <a:rPr lang="en-US" sz="1200" noProof="0" dirty="0">
              <a:latin typeface="Lucida Sans" panose="020B0602030504020204" pitchFamily="34" charset="0"/>
            </a:rPr>
            <a:t>- Exploratory well drilling Jandaya-1: 925 BPPD, 28° API average.</a:t>
          </a:r>
        </a:p>
      </dgm:t>
    </dgm:pt>
    <dgm:pt modelId="{BBA5D78D-40BC-4668-BCE5-6ECD9C17A920}" type="parTrans" cxnId="{AB3035EF-1DC2-4217-B528-7860A236ACE9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BA12DB5D-763E-4736-9880-4FFCBFC3747C}" type="sibTrans" cxnId="{AB3035EF-1DC2-4217-B528-7860A236ACE9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748B4F5B-D7B5-402E-8084-16953E0D0226}">
      <dgm:prSet phldrT="[Texto]" custT="1"/>
      <dgm:spPr/>
      <dgm:t>
        <a:bodyPr/>
        <a:lstStyle/>
        <a:p>
          <a:pPr algn="ctr">
            <a:buFont typeface="Symbol" panose="05050102010706020507" pitchFamily="18" charset="2"/>
            <a:buChar char=""/>
          </a:pPr>
          <a:r>
            <a:rPr lang="en-US" sz="1600" b="1" noProof="0" dirty="0">
              <a:latin typeface="Lucida Sans" panose="020B0602030504020204" pitchFamily="34" charset="0"/>
            </a:rPr>
            <a:t>2022</a:t>
          </a:r>
        </a:p>
        <a:p>
          <a:pPr algn="ctr">
            <a:buFont typeface="Symbol" panose="05050102010706020507" pitchFamily="18" charset="2"/>
            <a:buChar char=""/>
          </a:pPr>
          <a:r>
            <a:rPr lang="en-US" sz="1200" b="0" noProof="0" dirty="0">
              <a:latin typeface="Lucida Sans" panose="020B0602030504020204" pitchFamily="34" charset="0"/>
            </a:rPr>
            <a:t>- Commencement of drilling exploratory wells in 4 Blocks.</a:t>
          </a:r>
        </a:p>
        <a:p>
          <a:r>
            <a:rPr lang="en-US" sz="1200" b="0" noProof="0" dirty="0">
              <a:latin typeface="Lucida Sans" panose="020B0602030504020204" pitchFamily="34" charset="0"/>
            </a:rPr>
            <a:t>- With the drilling of 6 wells, by December 2022, is estimated a incremental production of 4684 BPPD.</a:t>
          </a:r>
        </a:p>
      </dgm:t>
    </dgm:pt>
    <dgm:pt modelId="{E8065272-50C7-4E5F-A7BC-A6E6B2FC5C40}" type="parTrans" cxnId="{F4509ED0-01AE-4B6B-955B-8FD324B99D39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390CB589-9D37-4415-B9CE-19CA146E9420}" type="sibTrans" cxnId="{F4509ED0-01AE-4B6B-955B-8FD324B99D39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4DD93244-DF2D-47EF-8EA3-195925C9050D}">
      <dgm:prSet phldrT="[Texto]" custT="1"/>
      <dgm:spPr/>
      <dgm:t>
        <a:bodyPr/>
        <a:lstStyle/>
        <a:p>
          <a:r>
            <a:rPr lang="en-US" sz="1600" b="1" noProof="0" dirty="0">
              <a:latin typeface="Lucida Sans" panose="020B0602030504020204" pitchFamily="34" charset="0"/>
            </a:rPr>
            <a:t>2025</a:t>
          </a:r>
        </a:p>
        <a:p>
          <a:r>
            <a:rPr lang="en-US" sz="1200" b="0" noProof="0" dirty="0">
              <a:latin typeface="Lucida Sans" panose="020B0602030504020204" pitchFamily="34" charset="0"/>
            </a:rPr>
            <a:t>- The execution of the Minimum Exploration Plans estimates an incremental production to December 2025 of 35 MBPPD.</a:t>
          </a:r>
        </a:p>
      </dgm:t>
    </dgm:pt>
    <dgm:pt modelId="{22284F75-3D49-47D7-A044-3B328C8BD193}" type="parTrans" cxnId="{0A181B55-528D-4716-BB44-93C80520D8F5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90CD4CA9-F123-40CB-9639-A67DECECD421}" type="sibTrans" cxnId="{0A181B55-528D-4716-BB44-93C80520D8F5}">
      <dgm:prSet/>
      <dgm:spPr/>
      <dgm:t>
        <a:bodyPr/>
        <a:lstStyle/>
        <a:p>
          <a:endParaRPr lang="en-US" sz="3600" noProof="0" dirty="0">
            <a:latin typeface="Lucida Sans" panose="020B0602030504020204" pitchFamily="34" charset="0"/>
          </a:endParaRPr>
        </a:p>
      </dgm:t>
    </dgm:pt>
    <dgm:pt modelId="{C728328D-E455-40E4-BC3A-66F3BC0D318A}" type="pres">
      <dgm:prSet presAssocID="{D09F0783-6CE2-442F-9460-EB84FBF865A9}" presName="Name0" presStyleCnt="0">
        <dgm:presLayoutVars>
          <dgm:dir/>
          <dgm:animOne val="branch"/>
          <dgm:animLvl val="lvl"/>
        </dgm:presLayoutVars>
      </dgm:prSet>
      <dgm:spPr/>
    </dgm:pt>
    <dgm:pt modelId="{F0224C0F-1812-4EF8-9EE2-66ADF08791BE}" type="pres">
      <dgm:prSet presAssocID="{C0449634-F48E-4655-82ED-0FAADC4BEB41}" presName="chaos" presStyleCnt="0"/>
      <dgm:spPr/>
    </dgm:pt>
    <dgm:pt modelId="{A48E6DF8-0B05-45C1-A8F1-D2527E0D0A01}" type="pres">
      <dgm:prSet presAssocID="{C0449634-F48E-4655-82ED-0FAADC4BEB41}" presName="parTx1" presStyleLbl="revTx" presStyleIdx="0" presStyleCnt="3" custScaleX="101013" custScaleY="73588" custLinFactNeighborX="1601" custLinFactNeighborY="3700"/>
      <dgm:spPr/>
    </dgm:pt>
    <dgm:pt modelId="{6FAB806F-F370-48E6-98BF-8ECEBA9BC135}" type="pres">
      <dgm:prSet presAssocID="{C0449634-F48E-4655-82ED-0FAADC4BEB41}" presName="c1" presStyleLbl="node1" presStyleIdx="0" presStyleCnt="19"/>
      <dgm:spPr/>
    </dgm:pt>
    <dgm:pt modelId="{F9E32536-FE54-4C5B-B237-4F253BED4F2E}" type="pres">
      <dgm:prSet presAssocID="{C0449634-F48E-4655-82ED-0FAADC4BEB41}" presName="c2" presStyleLbl="node1" presStyleIdx="1" presStyleCnt="19"/>
      <dgm:spPr/>
    </dgm:pt>
    <dgm:pt modelId="{E717C8B1-8624-4AAC-9336-A8A1FE78F768}" type="pres">
      <dgm:prSet presAssocID="{C0449634-F48E-4655-82ED-0FAADC4BEB41}" presName="c3" presStyleLbl="node1" presStyleIdx="2" presStyleCnt="19"/>
      <dgm:spPr/>
    </dgm:pt>
    <dgm:pt modelId="{5D233143-85A7-4949-A098-C42D3F5812C7}" type="pres">
      <dgm:prSet presAssocID="{C0449634-F48E-4655-82ED-0FAADC4BEB41}" presName="c4" presStyleLbl="node1" presStyleIdx="3" presStyleCnt="19"/>
      <dgm:spPr/>
    </dgm:pt>
    <dgm:pt modelId="{08684163-0978-42F4-AE09-06D38F91433C}" type="pres">
      <dgm:prSet presAssocID="{C0449634-F48E-4655-82ED-0FAADC4BEB41}" presName="c5" presStyleLbl="node1" presStyleIdx="4" presStyleCnt="19"/>
      <dgm:spPr/>
    </dgm:pt>
    <dgm:pt modelId="{B31E1537-874F-4D87-B7A0-AE8A52DD2CFD}" type="pres">
      <dgm:prSet presAssocID="{C0449634-F48E-4655-82ED-0FAADC4BEB41}" presName="c6" presStyleLbl="node1" presStyleIdx="5" presStyleCnt="19"/>
      <dgm:spPr/>
    </dgm:pt>
    <dgm:pt modelId="{DC5691B9-1CBF-4148-9E30-67139320A78C}" type="pres">
      <dgm:prSet presAssocID="{C0449634-F48E-4655-82ED-0FAADC4BEB41}" presName="c7" presStyleLbl="node1" presStyleIdx="6" presStyleCnt="19"/>
      <dgm:spPr/>
    </dgm:pt>
    <dgm:pt modelId="{4D45FDE9-12FB-42E0-A231-296F89A39EA0}" type="pres">
      <dgm:prSet presAssocID="{C0449634-F48E-4655-82ED-0FAADC4BEB41}" presName="c8" presStyleLbl="node1" presStyleIdx="7" presStyleCnt="19"/>
      <dgm:spPr/>
    </dgm:pt>
    <dgm:pt modelId="{63BA25B7-94AF-485E-BE75-DC4A10607EB2}" type="pres">
      <dgm:prSet presAssocID="{C0449634-F48E-4655-82ED-0FAADC4BEB41}" presName="c9" presStyleLbl="node1" presStyleIdx="8" presStyleCnt="19"/>
      <dgm:spPr/>
    </dgm:pt>
    <dgm:pt modelId="{50F62C7E-AE96-4CF3-A06F-295C984C6324}" type="pres">
      <dgm:prSet presAssocID="{C0449634-F48E-4655-82ED-0FAADC4BEB41}" presName="c10" presStyleLbl="node1" presStyleIdx="9" presStyleCnt="19"/>
      <dgm:spPr/>
    </dgm:pt>
    <dgm:pt modelId="{F5AED9D5-3E5B-409D-89B9-30DCD839E77C}" type="pres">
      <dgm:prSet presAssocID="{C0449634-F48E-4655-82ED-0FAADC4BEB41}" presName="c11" presStyleLbl="node1" presStyleIdx="10" presStyleCnt="19"/>
      <dgm:spPr/>
    </dgm:pt>
    <dgm:pt modelId="{4F69EFC5-D3DE-426E-97DC-4D5E38FE55F0}" type="pres">
      <dgm:prSet presAssocID="{C0449634-F48E-4655-82ED-0FAADC4BEB41}" presName="c12" presStyleLbl="node1" presStyleIdx="11" presStyleCnt="19"/>
      <dgm:spPr/>
    </dgm:pt>
    <dgm:pt modelId="{C9F80781-51BF-45D3-982F-E344E859DB72}" type="pres">
      <dgm:prSet presAssocID="{C0449634-F48E-4655-82ED-0FAADC4BEB41}" presName="c13" presStyleLbl="node1" presStyleIdx="12" presStyleCnt="19"/>
      <dgm:spPr/>
    </dgm:pt>
    <dgm:pt modelId="{A9E4AA35-A7CD-4B4D-8991-B64E9DE77EA1}" type="pres">
      <dgm:prSet presAssocID="{C0449634-F48E-4655-82ED-0FAADC4BEB41}" presName="c14" presStyleLbl="node1" presStyleIdx="13" presStyleCnt="19"/>
      <dgm:spPr/>
    </dgm:pt>
    <dgm:pt modelId="{0ECAE259-EB6B-48EE-B466-B3274C55382A}" type="pres">
      <dgm:prSet presAssocID="{C0449634-F48E-4655-82ED-0FAADC4BEB41}" presName="c15" presStyleLbl="node1" presStyleIdx="14" presStyleCnt="19"/>
      <dgm:spPr/>
    </dgm:pt>
    <dgm:pt modelId="{030BB890-AC34-4A73-A107-52FE597BCAA1}" type="pres">
      <dgm:prSet presAssocID="{C0449634-F48E-4655-82ED-0FAADC4BEB41}" presName="c16" presStyleLbl="node1" presStyleIdx="15" presStyleCnt="19"/>
      <dgm:spPr/>
    </dgm:pt>
    <dgm:pt modelId="{8FE358E9-2BE2-419B-AFDE-02B6D5855D8C}" type="pres">
      <dgm:prSet presAssocID="{C0449634-F48E-4655-82ED-0FAADC4BEB41}" presName="c17" presStyleLbl="node1" presStyleIdx="16" presStyleCnt="19"/>
      <dgm:spPr/>
    </dgm:pt>
    <dgm:pt modelId="{1EEA5BAF-CB5F-44CB-8956-4CDD81CF7EAF}" type="pres">
      <dgm:prSet presAssocID="{C0449634-F48E-4655-82ED-0FAADC4BEB41}" presName="c18" presStyleLbl="node1" presStyleIdx="17" presStyleCnt="19"/>
      <dgm:spPr/>
    </dgm:pt>
    <dgm:pt modelId="{D94039E7-8A2B-43D3-98B5-7C2816D07443}" type="pres">
      <dgm:prSet presAssocID="{A0F407FD-837A-4BAE-BB73-6A38ABADB774}" presName="chevronComposite1" presStyleCnt="0"/>
      <dgm:spPr/>
    </dgm:pt>
    <dgm:pt modelId="{C6BFB520-109D-4DA0-BB00-4B3637443850}" type="pres">
      <dgm:prSet presAssocID="{A0F407FD-837A-4BAE-BB73-6A38ABADB774}" presName="chevron1" presStyleLbl="sibTrans2D1" presStyleIdx="0" presStyleCnt="3"/>
      <dgm:spPr/>
    </dgm:pt>
    <dgm:pt modelId="{2C1461CC-7903-4279-B683-B981248BE12D}" type="pres">
      <dgm:prSet presAssocID="{A0F407FD-837A-4BAE-BB73-6A38ABADB774}" presName="spChevron1" presStyleCnt="0"/>
      <dgm:spPr/>
    </dgm:pt>
    <dgm:pt modelId="{D0299834-80A9-4B33-855E-CA6A32748CE3}" type="pres">
      <dgm:prSet presAssocID="{788489D4-A8CA-40B9-891E-2E1EAD8E84F0}" presName="middle" presStyleCnt="0"/>
      <dgm:spPr/>
    </dgm:pt>
    <dgm:pt modelId="{4FAB068E-47CE-4726-9453-AE83372765B3}" type="pres">
      <dgm:prSet presAssocID="{788489D4-A8CA-40B9-891E-2E1EAD8E84F0}" presName="parTxMid" presStyleLbl="revTx" presStyleIdx="1" presStyleCnt="3"/>
      <dgm:spPr/>
    </dgm:pt>
    <dgm:pt modelId="{6BA485BB-8945-4281-B075-75BF8C8DC50A}" type="pres">
      <dgm:prSet presAssocID="{788489D4-A8CA-40B9-891E-2E1EAD8E84F0}" presName="spMid" presStyleCnt="0"/>
      <dgm:spPr/>
    </dgm:pt>
    <dgm:pt modelId="{D4FA8A9A-2E6E-40B1-90E4-307FE3428ED4}" type="pres">
      <dgm:prSet presAssocID="{BA12DB5D-763E-4736-9880-4FFCBFC3747C}" presName="chevronComposite1" presStyleCnt="0"/>
      <dgm:spPr/>
    </dgm:pt>
    <dgm:pt modelId="{4D669DD0-2D74-43B9-9326-E968A5247467}" type="pres">
      <dgm:prSet presAssocID="{BA12DB5D-763E-4736-9880-4FFCBFC3747C}" presName="chevron1" presStyleLbl="sibTrans2D1" presStyleIdx="1" presStyleCnt="3"/>
      <dgm:spPr/>
    </dgm:pt>
    <dgm:pt modelId="{4B5BD91F-089B-4A7B-A165-4BB103B3CEEA}" type="pres">
      <dgm:prSet presAssocID="{BA12DB5D-763E-4736-9880-4FFCBFC3747C}" presName="spChevron1" presStyleCnt="0"/>
      <dgm:spPr/>
    </dgm:pt>
    <dgm:pt modelId="{4C3388D5-5B0F-40C9-822E-25B07F353ABE}" type="pres">
      <dgm:prSet presAssocID="{748B4F5B-D7B5-402E-8084-16953E0D0226}" presName="middle" presStyleCnt="0"/>
      <dgm:spPr/>
    </dgm:pt>
    <dgm:pt modelId="{8B694539-EED4-401C-BAB9-DCF60BA76802}" type="pres">
      <dgm:prSet presAssocID="{748B4F5B-D7B5-402E-8084-16953E0D0226}" presName="parTxMid" presStyleLbl="revTx" presStyleIdx="2" presStyleCnt="3"/>
      <dgm:spPr/>
    </dgm:pt>
    <dgm:pt modelId="{1965F106-93FF-4564-8249-0C13018053B0}" type="pres">
      <dgm:prSet presAssocID="{748B4F5B-D7B5-402E-8084-16953E0D0226}" presName="spMid" presStyleCnt="0"/>
      <dgm:spPr/>
    </dgm:pt>
    <dgm:pt modelId="{1EE704E0-E77E-482B-84C0-52ED42C022C7}" type="pres">
      <dgm:prSet presAssocID="{390CB589-9D37-4415-B9CE-19CA146E9420}" presName="chevronComposite1" presStyleCnt="0"/>
      <dgm:spPr/>
    </dgm:pt>
    <dgm:pt modelId="{0513CBF3-3182-4EC5-A2E8-88DCCEF0AC40}" type="pres">
      <dgm:prSet presAssocID="{390CB589-9D37-4415-B9CE-19CA146E9420}" presName="chevron1" presStyleLbl="sibTrans2D1" presStyleIdx="2" presStyleCnt="3"/>
      <dgm:spPr/>
    </dgm:pt>
    <dgm:pt modelId="{F67E8F19-207F-4E67-A1AC-FB148144EA4A}" type="pres">
      <dgm:prSet presAssocID="{390CB589-9D37-4415-B9CE-19CA146E9420}" presName="spChevron1" presStyleCnt="0"/>
      <dgm:spPr/>
    </dgm:pt>
    <dgm:pt modelId="{C95A1E0C-E810-43BA-A45F-03A48DB267D5}" type="pres">
      <dgm:prSet presAssocID="{4DD93244-DF2D-47EF-8EA3-195925C9050D}" presName="last" presStyleCnt="0"/>
      <dgm:spPr/>
    </dgm:pt>
    <dgm:pt modelId="{9C144097-B10C-4320-B299-79DEC48EC443}" type="pres">
      <dgm:prSet presAssocID="{4DD93244-DF2D-47EF-8EA3-195925C9050D}" presName="circleTx" presStyleLbl="node1" presStyleIdx="18" presStyleCnt="19" custScaleX="119147" custScaleY="109576" custLinFactNeighborX="5146" custLinFactNeighborY="-2828"/>
      <dgm:spPr/>
    </dgm:pt>
    <dgm:pt modelId="{449C5AC1-3EBE-4F32-8402-E3CD88EF08A8}" type="pres">
      <dgm:prSet presAssocID="{4DD93244-DF2D-47EF-8EA3-195925C9050D}" presName="spN" presStyleCnt="0"/>
      <dgm:spPr/>
    </dgm:pt>
  </dgm:ptLst>
  <dgm:cxnLst>
    <dgm:cxn modelId="{24B4561D-BC98-49C9-9ED2-6E23D1646FFF}" type="presOf" srcId="{C0449634-F48E-4655-82ED-0FAADC4BEB41}" destId="{A48E6DF8-0B05-45C1-A8F1-D2527E0D0A01}" srcOrd="0" destOrd="0" presId="urn:microsoft.com/office/officeart/2009/3/layout/RandomtoResultProcess"/>
    <dgm:cxn modelId="{F0F60C37-AA11-4D6B-B8F2-7062D8514EF2}" type="presOf" srcId="{788489D4-A8CA-40B9-891E-2E1EAD8E84F0}" destId="{4FAB068E-47CE-4726-9453-AE83372765B3}" srcOrd="0" destOrd="0" presId="urn:microsoft.com/office/officeart/2009/3/layout/RandomtoResultProcess"/>
    <dgm:cxn modelId="{EF740342-0152-47A5-BA6A-A48401CF24AE}" type="presOf" srcId="{748B4F5B-D7B5-402E-8084-16953E0D0226}" destId="{8B694539-EED4-401C-BAB9-DCF60BA76802}" srcOrd="0" destOrd="0" presId="urn:microsoft.com/office/officeart/2009/3/layout/RandomtoResultProcess"/>
    <dgm:cxn modelId="{0A181B55-528D-4716-BB44-93C80520D8F5}" srcId="{D09F0783-6CE2-442F-9460-EB84FBF865A9}" destId="{4DD93244-DF2D-47EF-8EA3-195925C9050D}" srcOrd="3" destOrd="0" parTransId="{22284F75-3D49-47D7-A044-3B328C8BD193}" sibTransId="{90CD4CA9-F123-40CB-9639-A67DECECD421}"/>
    <dgm:cxn modelId="{E00EB957-793B-4912-9CA1-12EE716029BE}" srcId="{D09F0783-6CE2-442F-9460-EB84FBF865A9}" destId="{C0449634-F48E-4655-82ED-0FAADC4BEB41}" srcOrd="0" destOrd="0" parTransId="{92C4D192-452A-4FCD-8203-DCF88A43958B}" sibTransId="{A0F407FD-837A-4BAE-BB73-6A38ABADB774}"/>
    <dgm:cxn modelId="{6513FF84-5AF0-4CC6-A453-C9D71349510A}" type="presOf" srcId="{D09F0783-6CE2-442F-9460-EB84FBF865A9}" destId="{C728328D-E455-40E4-BC3A-66F3BC0D318A}" srcOrd="0" destOrd="0" presId="urn:microsoft.com/office/officeart/2009/3/layout/RandomtoResultProcess"/>
    <dgm:cxn modelId="{F4509ED0-01AE-4B6B-955B-8FD324B99D39}" srcId="{D09F0783-6CE2-442F-9460-EB84FBF865A9}" destId="{748B4F5B-D7B5-402E-8084-16953E0D0226}" srcOrd="2" destOrd="0" parTransId="{E8065272-50C7-4E5F-A7BC-A6E6B2FC5C40}" sibTransId="{390CB589-9D37-4415-B9CE-19CA146E9420}"/>
    <dgm:cxn modelId="{80E29CD1-DE74-4EB2-8C8B-00EC2FA6017B}" type="presOf" srcId="{4DD93244-DF2D-47EF-8EA3-195925C9050D}" destId="{9C144097-B10C-4320-B299-79DEC48EC443}" srcOrd="0" destOrd="0" presId="urn:microsoft.com/office/officeart/2009/3/layout/RandomtoResultProcess"/>
    <dgm:cxn modelId="{AB3035EF-1DC2-4217-B528-7860A236ACE9}" srcId="{D09F0783-6CE2-442F-9460-EB84FBF865A9}" destId="{788489D4-A8CA-40B9-891E-2E1EAD8E84F0}" srcOrd="1" destOrd="0" parTransId="{BBA5D78D-40BC-4668-BCE5-6ECD9C17A920}" sibTransId="{BA12DB5D-763E-4736-9880-4FFCBFC3747C}"/>
    <dgm:cxn modelId="{AAB549D5-7D8B-4512-9EC5-B073994BE478}" type="presParOf" srcId="{C728328D-E455-40E4-BC3A-66F3BC0D318A}" destId="{F0224C0F-1812-4EF8-9EE2-66ADF08791BE}" srcOrd="0" destOrd="0" presId="urn:microsoft.com/office/officeart/2009/3/layout/RandomtoResultProcess"/>
    <dgm:cxn modelId="{2DC451C5-B11C-42B5-BB1C-05E9D6AACE82}" type="presParOf" srcId="{F0224C0F-1812-4EF8-9EE2-66ADF08791BE}" destId="{A48E6DF8-0B05-45C1-A8F1-D2527E0D0A01}" srcOrd="0" destOrd="0" presId="urn:microsoft.com/office/officeart/2009/3/layout/RandomtoResultProcess"/>
    <dgm:cxn modelId="{C184B223-1B31-4DEA-B7AE-FF93F6B7B425}" type="presParOf" srcId="{F0224C0F-1812-4EF8-9EE2-66ADF08791BE}" destId="{6FAB806F-F370-48E6-98BF-8ECEBA9BC135}" srcOrd="1" destOrd="0" presId="urn:microsoft.com/office/officeart/2009/3/layout/RandomtoResultProcess"/>
    <dgm:cxn modelId="{0F52185A-4B94-4D35-83C2-FB795FB0DDE4}" type="presParOf" srcId="{F0224C0F-1812-4EF8-9EE2-66ADF08791BE}" destId="{F9E32536-FE54-4C5B-B237-4F253BED4F2E}" srcOrd="2" destOrd="0" presId="urn:microsoft.com/office/officeart/2009/3/layout/RandomtoResultProcess"/>
    <dgm:cxn modelId="{19EE0FF5-0267-43D9-97AA-77993C4D0A41}" type="presParOf" srcId="{F0224C0F-1812-4EF8-9EE2-66ADF08791BE}" destId="{E717C8B1-8624-4AAC-9336-A8A1FE78F768}" srcOrd="3" destOrd="0" presId="urn:microsoft.com/office/officeart/2009/3/layout/RandomtoResultProcess"/>
    <dgm:cxn modelId="{0D088692-ACA2-45F0-A44F-CA80061E9E13}" type="presParOf" srcId="{F0224C0F-1812-4EF8-9EE2-66ADF08791BE}" destId="{5D233143-85A7-4949-A098-C42D3F5812C7}" srcOrd="4" destOrd="0" presId="urn:microsoft.com/office/officeart/2009/3/layout/RandomtoResultProcess"/>
    <dgm:cxn modelId="{DCEE7C8B-99D1-43D4-B00B-C7E6CF1ABEFD}" type="presParOf" srcId="{F0224C0F-1812-4EF8-9EE2-66ADF08791BE}" destId="{08684163-0978-42F4-AE09-06D38F91433C}" srcOrd="5" destOrd="0" presId="urn:microsoft.com/office/officeart/2009/3/layout/RandomtoResultProcess"/>
    <dgm:cxn modelId="{3FF18B51-334D-4E6A-A8A0-15B1A3FA3DC7}" type="presParOf" srcId="{F0224C0F-1812-4EF8-9EE2-66ADF08791BE}" destId="{B31E1537-874F-4D87-B7A0-AE8A52DD2CFD}" srcOrd="6" destOrd="0" presId="urn:microsoft.com/office/officeart/2009/3/layout/RandomtoResultProcess"/>
    <dgm:cxn modelId="{01E9DBA7-48C0-4D95-BCBD-65A11FDF39EE}" type="presParOf" srcId="{F0224C0F-1812-4EF8-9EE2-66ADF08791BE}" destId="{DC5691B9-1CBF-4148-9E30-67139320A78C}" srcOrd="7" destOrd="0" presId="urn:microsoft.com/office/officeart/2009/3/layout/RandomtoResultProcess"/>
    <dgm:cxn modelId="{600F3DF9-51C2-4667-B6AD-1BA57DDD48BE}" type="presParOf" srcId="{F0224C0F-1812-4EF8-9EE2-66ADF08791BE}" destId="{4D45FDE9-12FB-42E0-A231-296F89A39EA0}" srcOrd="8" destOrd="0" presId="urn:microsoft.com/office/officeart/2009/3/layout/RandomtoResultProcess"/>
    <dgm:cxn modelId="{5091C226-4B43-4921-A186-11BDB172AE28}" type="presParOf" srcId="{F0224C0F-1812-4EF8-9EE2-66ADF08791BE}" destId="{63BA25B7-94AF-485E-BE75-DC4A10607EB2}" srcOrd="9" destOrd="0" presId="urn:microsoft.com/office/officeart/2009/3/layout/RandomtoResultProcess"/>
    <dgm:cxn modelId="{42136E1E-98CF-4D0A-9EA3-310C66CA9BB1}" type="presParOf" srcId="{F0224C0F-1812-4EF8-9EE2-66ADF08791BE}" destId="{50F62C7E-AE96-4CF3-A06F-295C984C6324}" srcOrd="10" destOrd="0" presId="urn:microsoft.com/office/officeart/2009/3/layout/RandomtoResultProcess"/>
    <dgm:cxn modelId="{5DC67DCF-4B29-46E4-A1F7-72F7F93FE95A}" type="presParOf" srcId="{F0224C0F-1812-4EF8-9EE2-66ADF08791BE}" destId="{F5AED9D5-3E5B-409D-89B9-30DCD839E77C}" srcOrd="11" destOrd="0" presId="urn:microsoft.com/office/officeart/2009/3/layout/RandomtoResultProcess"/>
    <dgm:cxn modelId="{9AB736E3-94AC-423E-AA62-3123707FAB86}" type="presParOf" srcId="{F0224C0F-1812-4EF8-9EE2-66ADF08791BE}" destId="{4F69EFC5-D3DE-426E-97DC-4D5E38FE55F0}" srcOrd="12" destOrd="0" presId="urn:microsoft.com/office/officeart/2009/3/layout/RandomtoResultProcess"/>
    <dgm:cxn modelId="{25229F22-4D2D-42BD-9C35-3E2452577257}" type="presParOf" srcId="{F0224C0F-1812-4EF8-9EE2-66ADF08791BE}" destId="{C9F80781-51BF-45D3-982F-E344E859DB72}" srcOrd="13" destOrd="0" presId="urn:microsoft.com/office/officeart/2009/3/layout/RandomtoResultProcess"/>
    <dgm:cxn modelId="{2AAA5EE1-CED4-4D5F-82A0-C41743757BA4}" type="presParOf" srcId="{F0224C0F-1812-4EF8-9EE2-66ADF08791BE}" destId="{A9E4AA35-A7CD-4B4D-8991-B64E9DE77EA1}" srcOrd="14" destOrd="0" presId="urn:microsoft.com/office/officeart/2009/3/layout/RandomtoResultProcess"/>
    <dgm:cxn modelId="{23DB16CB-5FAB-4E5A-AB27-26348F98B0C8}" type="presParOf" srcId="{F0224C0F-1812-4EF8-9EE2-66ADF08791BE}" destId="{0ECAE259-EB6B-48EE-B466-B3274C55382A}" srcOrd="15" destOrd="0" presId="urn:microsoft.com/office/officeart/2009/3/layout/RandomtoResultProcess"/>
    <dgm:cxn modelId="{6B2D4318-CC0E-4C58-89B3-FEA066216676}" type="presParOf" srcId="{F0224C0F-1812-4EF8-9EE2-66ADF08791BE}" destId="{030BB890-AC34-4A73-A107-52FE597BCAA1}" srcOrd="16" destOrd="0" presId="urn:microsoft.com/office/officeart/2009/3/layout/RandomtoResultProcess"/>
    <dgm:cxn modelId="{B970838B-A645-436B-ABED-B5DC78F120C2}" type="presParOf" srcId="{F0224C0F-1812-4EF8-9EE2-66ADF08791BE}" destId="{8FE358E9-2BE2-419B-AFDE-02B6D5855D8C}" srcOrd="17" destOrd="0" presId="urn:microsoft.com/office/officeart/2009/3/layout/RandomtoResultProcess"/>
    <dgm:cxn modelId="{CFC4C3BF-DE49-40D1-B2D8-4EDEAB365F57}" type="presParOf" srcId="{F0224C0F-1812-4EF8-9EE2-66ADF08791BE}" destId="{1EEA5BAF-CB5F-44CB-8956-4CDD81CF7EAF}" srcOrd="18" destOrd="0" presId="urn:microsoft.com/office/officeart/2009/3/layout/RandomtoResultProcess"/>
    <dgm:cxn modelId="{0CDE9276-B5D8-4660-9383-C1645E5B1966}" type="presParOf" srcId="{C728328D-E455-40E4-BC3A-66F3BC0D318A}" destId="{D94039E7-8A2B-43D3-98B5-7C2816D07443}" srcOrd="1" destOrd="0" presId="urn:microsoft.com/office/officeart/2009/3/layout/RandomtoResultProcess"/>
    <dgm:cxn modelId="{84029A7D-6ABC-4DE8-9697-438216CBBA8D}" type="presParOf" srcId="{D94039E7-8A2B-43D3-98B5-7C2816D07443}" destId="{C6BFB520-109D-4DA0-BB00-4B3637443850}" srcOrd="0" destOrd="0" presId="urn:microsoft.com/office/officeart/2009/3/layout/RandomtoResultProcess"/>
    <dgm:cxn modelId="{C9C1AC38-4C82-4E6A-AC6F-B290C13AB52A}" type="presParOf" srcId="{D94039E7-8A2B-43D3-98B5-7C2816D07443}" destId="{2C1461CC-7903-4279-B683-B981248BE12D}" srcOrd="1" destOrd="0" presId="urn:microsoft.com/office/officeart/2009/3/layout/RandomtoResultProcess"/>
    <dgm:cxn modelId="{6797010D-F9A6-4105-A185-EC7952C44182}" type="presParOf" srcId="{C728328D-E455-40E4-BC3A-66F3BC0D318A}" destId="{D0299834-80A9-4B33-855E-CA6A32748CE3}" srcOrd="2" destOrd="0" presId="urn:microsoft.com/office/officeart/2009/3/layout/RandomtoResultProcess"/>
    <dgm:cxn modelId="{F6A211C2-9601-4090-85FA-F863E3B72BE1}" type="presParOf" srcId="{D0299834-80A9-4B33-855E-CA6A32748CE3}" destId="{4FAB068E-47CE-4726-9453-AE83372765B3}" srcOrd="0" destOrd="0" presId="urn:microsoft.com/office/officeart/2009/3/layout/RandomtoResultProcess"/>
    <dgm:cxn modelId="{DDE4A206-E596-4F29-9EBE-36DC810B93B9}" type="presParOf" srcId="{D0299834-80A9-4B33-855E-CA6A32748CE3}" destId="{6BA485BB-8945-4281-B075-75BF8C8DC50A}" srcOrd="1" destOrd="0" presId="urn:microsoft.com/office/officeart/2009/3/layout/RandomtoResultProcess"/>
    <dgm:cxn modelId="{708F0637-CF75-47D9-B18A-3FA06D830E81}" type="presParOf" srcId="{C728328D-E455-40E4-BC3A-66F3BC0D318A}" destId="{D4FA8A9A-2E6E-40B1-90E4-307FE3428ED4}" srcOrd="3" destOrd="0" presId="urn:microsoft.com/office/officeart/2009/3/layout/RandomtoResultProcess"/>
    <dgm:cxn modelId="{88491968-F2AF-425C-9B10-C3CE6C7EBD13}" type="presParOf" srcId="{D4FA8A9A-2E6E-40B1-90E4-307FE3428ED4}" destId="{4D669DD0-2D74-43B9-9326-E968A5247467}" srcOrd="0" destOrd="0" presId="urn:microsoft.com/office/officeart/2009/3/layout/RandomtoResultProcess"/>
    <dgm:cxn modelId="{D1038E7D-5F74-4D3E-9F70-A5AF3B21CA32}" type="presParOf" srcId="{D4FA8A9A-2E6E-40B1-90E4-307FE3428ED4}" destId="{4B5BD91F-089B-4A7B-A165-4BB103B3CEEA}" srcOrd="1" destOrd="0" presId="urn:microsoft.com/office/officeart/2009/3/layout/RandomtoResultProcess"/>
    <dgm:cxn modelId="{93788E65-8136-405E-81EB-FB014B1FAB62}" type="presParOf" srcId="{C728328D-E455-40E4-BC3A-66F3BC0D318A}" destId="{4C3388D5-5B0F-40C9-822E-25B07F353ABE}" srcOrd="4" destOrd="0" presId="urn:microsoft.com/office/officeart/2009/3/layout/RandomtoResultProcess"/>
    <dgm:cxn modelId="{048E354F-4FBC-428D-9EBA-2AD0E70D0C39}" type="presParOf" srcId="{4C3388D5-5B0F-40C9-822E-25B07F353ABE}" destId="{8B694539-EED4-401C-BAB9-DCF60BA76802}" srcOrd="0" destOrd="0" presId="urn:microsoft.com/office/officeart/2009/3/layout/RandomtoResultProcess"/>
    <dgm:cxn modelId="{1C7AD0C9-41DB-4DAC-87E1-172602E09CA0}" type="presParOf" srcId="{4C3388D5-5B0F-40C9-822E-25B07F353ABE}" destId="{1965F106-93FF-4564-8249-0C13018053B0}" srcOrd="1" destOrd="0" presId="urn:microsoft.com/office/officeart/2009/3/layout/RandomtoResultProcess"/>
    <dgm:cxn modelId="{A2CA568C-DDE8-4DD0-9E35-EF9CC0778DA6}" type="presParOf" srcId="{C728328D-E455-40E4-BC3A-66F3BC0D318A}" destId="{1EE704E0-E77E-482B-84C0-52ED42C022C7}" srcOrd="5" destOrd="0" presId="urn:microsoft.com/office/officeart/2009/3/layout/RandomtoResultProcess"/>
    <dgm:cxn modelId="{A961DE5E-5D1B-4E51-986E-7004B8334675}" type="presParOf" srcId="{1EE704E0-E77E-482B-84C0-52ED42C022C7}" destId="{0513CBF3-3182-4EC5-A2E8-88DCCEF0AC40}" srcOrd="0" destOrd="0" presId="urn:microsoft.com/office/officeart/2009/3/layout/RandomtoResultProcess"/>
    <dgm:cxn modelId="{D443FA35-B4E3-4EE4-824B-AF356235A944}" type="presParOf" srcId="{1EE704E0-E77E-482B-84C0-52ED42C022C7}" destId="{F67E8F19-207F-4E67-A1AC-FB148144EA4A}" srcOrd="1" destOrd="0" presId="urn:microsoft.com/office/officeart/2009/3/layout/RandomtoResultProcess"/>
    <dgm:cxn modelId="{93C6DB09-17FF-4B3A-9044-D8171DC82FFE}" type="presParOf" srcId="{C728328D-E455-40E4-BC3A-66F3BC0D318A}" destId="{C95A1E0C-E810-43BA-A45F-03A48DB267D5}" srcOrd="6" destOrd="0" presId="urn:microsoft.com/office/officeart/2009/3/layout/RandomtoResultProcess"/>
    <dgm:cxn modelId="{75868AB5-7CB2-4909-AD79-D37302D8B557}" type="presParOf" srcId="{C95A1E0C-E810-43BA-A45F-03A48DB267D5}" destId="{9C144097-B10C-4320-B299-79DEC48EC443}" srcOrd="0" destOrd="0" presId="urn:microsoft.com/office/officeart/2009/3/layout/RandomtoResultProcess"/>
    <dgm:cxn modelId="{F29957E0-3063-4676-B367-E144D1DDE199}" type="presParOf" srcId="{C95A1E0C-E810-43BA-A45F-03A48DB267D5}" destId="{449C5AC1-3EBE-4F32-8402-E3CD88EF08A8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64B4C-D7F3-448C-BA90-4AD56FEA2372}">
      <dsp:nvSpPr>
        <dsp:cNvPr id="0" name=""/>
        <dsp:cNvSpPr/>
      </dsp:nvSpPr>
      <dsp:spPr>
        <a:xfrm>
          <a:off x="900422" y="352528"/>
          <a:ext cx="3117038" cy="3117038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noProof="0" dirty="0"/>
            <a:t>July, 14th 2022 </a:t>
          </a:r>
          <a:br>
            <a:rPr lang="en-US" sz="1300" kern="1200" noProof="0" dirty="0"/>
          </a:br>
          <a:endParaRPr lang="en-US" sz="1300" kern="1200" noProof="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noProof="0" dirty="0"/>
            <a:t>API Gravity 23,3°</a:t>
          </a:r>
        </a:p>
      </dsp:txBody>
      <dsp:txXfrm>
        <a:off x="2595126" y="927695"/>
        <a:ext cx="1057566" cy="1039012"/>
      </dsp:txXfrm>
    </dsp:sp>
    <dsp:sp modelId="{B55EAFF8-B161-47BC-A13D-11F7B7FEF154}">
      <dsp:nvSpPr>
        <dsp:cNvPr id="0" name=""/>
        <dsp:cNvSpPr/>
      </dsp:nvSpPr>
      <dsp:spPr>
        <a:xfrm>
          <a:off x="875742" y="343245"/>
          <a:ext cx="3117038" cy="3117038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noProof="0" dirty="0"/>
            <a:t>Trafigura PTE.LTDA</a:t>
          </a:r>
        </a:p>
      </dsp:txBody>
      <dsp:txXfrm>
        <a:off x="1729217" y="2309948"/>
        <a:ext cx="1410088" cy="964797"/>
      </dsp:txXfrm>
    </dsp:sp>
    <dsp:sp modelId="{67FC109B-387B-4ECB-8B9B-426971E819EB}">
      <dsp:nvSpPr>
        <dsp:cNvPr id="0" name=""/>
        <dsp:cNvSpPr/>
      </dsp:nvSpPr>
      <dsp:spPr>
        <a:xfrm>
          <a:off x="929542" y="342279"/>
          <a:ext cx="3117038" cy="3117038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noProof="0" dirty="0"/>
            <a:t>1´055.327 Barrels of oil</a:t>
          </a:r>
        </a:p>
      </dsp:txBody>
      <dsp:txXfrm>
        <a:off x="1263511" y="954554"/>
        <a:ext cx="1057566" cy="1039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8E6DF8-0B05-45C1-A8F1-D2527E0D0A01}">
      <dsp:nvSpPr>
        <dsp:cNvPr id="0" name=""/>
        <dsp:cNvSpPr/>
      </dsp:nvSpPr>
      <dsp:spPr>
        <a:xfrm>
          <a:off x="152403" y="1220628"/>
          <a:ext cx="1935673" cy="464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b="1" kern="1200" noProof="0" dirty="0">
              <a:latin typeface="Lucida Sans" panose="020B0602030504020204" pitchFamily="34" charset="0"/>
            </a:rPr>
            <a:t>2019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400" b="0" kern="1200" noProof="0" dirty="0">
              <a:latin typeface="Lucida Sans" panose="020B0602030504020204" pitchFamily="34" charset="0"/>
            </a:rPr>
            <a:t>Subscription of contracts.</a:t>
          </a:r>
        </a:p>
      </dsp:txBody>
      <dsp:txXfrm>
        <a:off x="152403" y="1220628"/>
        <a:ext cx="1935673" cy="464704"/>
      </dsp:txXfrm>
    </dsp:sp>
    <dsp:sp modelId="{6FAB806F-F370-48E6-98BF-8ECEBA9BC135}">
      <dsp:nvSpPr>
        <dsp:cNvPr id="0" name=""/>
        <dsp:cNvSpPr/>
      </dsp:nvSpPr>
      <dsp:spPr>
        <a:xfrm>
          <a:off x="129252" y="921805"/>
          <a:ext cx="152429" cy="1524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32536-FE54-4C5B-B237-4F253BED4F2E}">
      <dsp:nvSpPr>
        <dsp:cNvPr id="0" name=""/>
        <dsp:cNvSpPr/>
      </dsp:nvSpPr>
      <dsp:spPr>
        <a:xfrm>
          <a:off x="235952" y="708403"/>
          <a:ext cx="152429" cy="152429"/>
        </a:xfrm>
        <a:prstGeom prst="ellipse">
          <a:avLst/>
        </a:prstGeom>
        <a:solidFill>
          <a:schemeClr val="accent3">
            <a:hueOff val="625015"/>
            <a:satOff val="-938"/>
            <a:lumOff val="-1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7C8B1-8624-4AAC-9336-A8A1FE78F768}">
      <dsp:nvSpPr>
        <dsp:cNvPr id="0" name=""/>
        <dsp:cNvSpPr/>
      </dsp:nvSpPr>
      <dsp:spPr>
        <a:xfrm>
          <a:off x="492035" y="751084"/>
          <a:ext cx="239532" cy="239532"/>
        </a:xfrm>
        <a:prstGeom prst="ellipse">
          <a:avLst/>
        </a:prstGeom>
        <a:solidFill>
          <a:schemeClr val="accent3">
            <a:hueOff val="1250029"/>
            <a:satOff val="-1876"/>
            <a:lumOff val="-3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33143-85A7-4949-A098-C42D3F5812C7}">
      <dsp:nvSpPr>
        <dsp:cNvPr id="0" name=""/>
        <dsp:cNvSpPr/>
      </dsp:nvSpPr>
      <dsp:spPr>
        <a:xfrm>
          <a:off x="705437" y="516342"/>
          <a:ext cx="152429" cy="152429"/>
        </a:xfrm>
        <a:prstGeom prst="ellipse">
          <a:avLst/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84163-0978-42F4-AE09-06D38F91433C}">
      <dsp:nvSpPr>
        <dsp:cNvPr id="0" name=""/>
        <dsp:cNvSpPr/>
      </dsp:nvSpPr>
      <dsp:spPr>
        <a:xfrm>
          <a:off x="982859" y="430981"/>
          <a:ext cx="152429" cy="152429"/>
        </a:xfrm>
        <a:prstGeom prst="ellipse">
          <a:avLst/>
        </a:prstGeom>
        <a:solidFill>
          <a:schemeClr val="accent3">
            <a:hueOff val="2500059"/>
            <a:satOff val="-3751"/>
            <a:lumOff val="-6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E1537-874F-4D87-B7A0-AE8A52DD2CFD}">
      <dsp:nvSpPr>
        <dsp:cNvPr id="0" name=""/>
        <dsp:cNvSpPr/>
      </dsp:nvSpPr>
      <dsp:spPr>
        <a:xfrm>
          <a:off x="1324302" y="580362"/>
          <a:ext cx="152429" cy="152429"/>
        </a:xfrm>
        <a:prstGeom prst="ellipse">
          <a:avLst/>
        </a:prstGeom>
        <a:solidFill>
          <a:schemeClr val="accent3">
            <a:hueOff val="3125073"/>
            <a:satOff val="-4689"/>
            <a:lumOff val="-7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691B9-1CBF-4148-9E30-67139320A78C}">
      <dsp:nvSpPr>
        <dsp:cNvPr id="0" name=""/>
        <dsp:cNvSpPr/>
      </dsp:nvSpPr>
      <dsp:spPr>
        <a:xfrm>
          <a:off x="1537704" y="687063"/>
          <a:ext cx="239532" cy="239532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45FDE9-12FB-42E0-A231-296F89A39EA0}">
      <dsp:nvSpPr>
        <dsp:cNvPr id="0" name=""/>
        <dsp:cNvSpPr/>
      </dsp:nvSpPr>
      <dsp:spPr>
        <a:xfrm>
          <a:off x="1836466" y="921805"/>
          <a:ext cx="152429" cy="152429"/>
        </a:xfrm>
        <a:prstGeom prst="ellipse">
          <a:avLst/>
        </a:prstGeom>
        <a:solidFill>
          <a:schemeClr val="accent3">
            <a:hueOff val="4375102"/>
            <a:satOff val="-6564"/>
            <a:lumOff val="-10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A25B7-94AF-485E-BE75-DC4A10607EB2}">
      <dsp:nvSpPr>
        <dsp:cNvPr id="0" name=""/>
        <dsp:cNvSpPr/>
      </dsp:nvSpPr>
      <dsp:spPr>
        <a:xfrm>
          <a:off x="1964507" y="1156547"/>
          <a:ext cx="152429" cy="152429"/>
        </a:xfrm>
        <a:prstGeom prst="ellipse">
          <a:avLst/>
        </a:prstGeom>
        <a:solidFill>
          <a:schemeClr val="accent3">
            <a:hueOff val="5000117"/>
            <a:satOff val="-7502"/>
            <a:lumOff val="-12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62C7E-AE96-4CF3-A06F-295C984C6324}">
      <dsp:nvSpPr>
        <dsp:cNvPr id="0" name=""/>
        <dsp:cNvSpPr/>
      </dsp:nvSpPr>
      <dsp:spPr>
        <a:xfrm>
          <a:off x="854818" y="708403"/>
          <a:ext cx="391962" cy="391962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ED9D5-3E5B-409D-89B9-30DCD839E77C}">
      <dsp:nvSpPr>
        <dsp:cNvPr id="0" name=""/>
        <dsp:cNvSpPr/>
      </dsp:nvSpPr>
      <dsp:spPr>
        <a:xfrm>
          <a:off x="22551" y="1519331"/>
          <a:ext cx="152429" cy="152429"/>
        </a:xfrm>
        <a:prstGeom prst="ellipse">
          <a:avLst/>
        </a:prstGeom>
        <a:solidFill>
          <a:schemeClr val="accent3">
            <a:hueOff val="6250147"/>
            <a:satOff val="-9378"/>
            <a:lumOff val="-15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9EFC5-D3DE-426E-97DC-4D5E38FE55F0}">
      <dsp:nvSpPr>
        <dsp:cNvPr id="0" name=""/>
        <dsp:cNvSpPr/>
      </dsp:nvSpPr>
      <dsp:spPr>
        <a:xfrm>
          <a:off x="150592" y="1711392"/>
          <a:ext cx="239532" cy="239532"/>
        </a:xfrm>
        <a:prstGeom prst="ellipse">
          <a:avLst/>
        </a:prstGeom>
        <a:solidFill>
          <a:schemeClr val="accent3">
            <a:hueOff val="6875161"/>
            <a:satOff val="-10316"/>
            <a:lumOff val="-16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80781-51BF-45D3-982F-E344E859DB72}">
      <dsp:nvSpPr>
        <dsp:cNvPr id="0" name=""/>
        <dsp:cNvSpPr/>
      </dsp:nvSpPr>
      <dsp:spPr>
        <a:xfrm>
          <a:off x="470694" y="1882114"/>
          <a:ext cx="348411" cy="348411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4AA35-A7CD-4B4D-8991-B64E9DE77EA1}">
      <dsp:nvSpPr>
        <dsp:cNvPr id="0" name=""/>
        <dsp:cNvSpPr/>
      </dsp:nvSpPr>
      <dsp:spPr>
        <a:xfrm>
          <a:off x="918838" y="2159536"/>
          <a:ext cx="152429" cy="152429"/>
        </a:xfrm>
        <a:prstGeom prst="ellipse">
          <a:avLst/>
        </a:prstGeom>
        <a:solidFill>
          <a:schemeClr val="accent3">
            <a:hueOff val="8125191"/>
            <a:satOff val="-12191"/>
            <a:lumOff val="-19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AE259-EB6B-48EE-B466-B3274C55382A}">
      <dsp:nvSpPr>
        <dsp:cNvPr id="0" name=""/>
        <dsp:cNvSpPr/>
      </dsp:nvSpPr>
      <dsp:spPr>
        <a:xfrm>
          <a:off x="1004199" y="1882114"/>
          <a:ext cx="239532" cy="239532"/>
        </a:xfrm>
        <a:prstGeom prst="ellipse">
          <a:avLst/>
        </a:prstGeom>
        <a:solidFill>
          <a:schemeClr val="accent3">
            <a:hueOff val="8750205"/>
            <a:satOff val="-13129"/>
            <a:lumOff val="-21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BB890-AC34-4A73-A107-52FE597BCAA1}">
      <dsp:nvSpPr>
        <dsp:cNvPr id="0" name=""/>
        <dsp:cNvSpPr/>
      </dsp:nvSpPr>
      <dsp:spPr>
        <a:xfrm>
          <a:off x="1217601" y="2180876"/>
          <a:ext cx="152429" cy="152429"/>
        </a:xfrm>
        <a:prstGeom prst="ellipse">
          <a:avLst/>
        </a:prstGeom>
        <a:solidFill>
          <a:schemeClr val="accent3">
            <a:hueOff val="9375220"/>
            <a:satOff val="-14067"/>
            <a:lumOff val="-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358E9-2BE2-419B-AFDE-02B6D5855D8C}">
      <dsp:nvSpPr>
        <dsp:cNvPr id="0" name=""/>
        <dsp:cNvSpPr/>
      </dsp:nvSpPr>
      <dsp:spPr>
        <a:xfrm>
          <a:off x="1409663" y="1839433"/>
          <a:ext cx="348411" cy="348411"/>
        </a:xfrm>
        <a:prstGeom prst="ellipse">
          <a:avLst/>
        </a:prstGeom>
        <a:solidFill>
          <a:schemeClr val="accent3">
            <a:hueOff val="10000235"/>
            <a:satOff val="-15004"/>
            <a:lumOff val="-24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A5BAF-CB5F-44CB-8956-4CDD81CF7EAF}">
      <dsp:nvSpPr>
        <dsp:cNvPr id="0" name=""/>
        <dsp:cNvSpPr/>
      </dsp:nvSpPr>
      <dsp:spPr>
        <a:xfrm>
          <a:off x="1879147" y="1754073"/>
          <a:ext cx="239532" cy="239532"/>
        </a:xfrm>
        <a:prstGeom prst="ellipse">
          <a:avLst/>
        </a:prstGeom>
        <a:solidFill>
          <a:schemeClr val="accent3">
            <a:hueOff val="10625249"/>
            <a:satOff val="-15942"/>
            <a:lumOff val="-25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FB520-109D-4DA0-BB00-4B3637443850}">
      <dsp:nvSpPr>
        <dsp:cNvPr id="0" name=""/>
        <dsp:cNvSpPr/>
      </dsp:nvSpPr>
      <dsp:spPr>
        <a:xfrm>
          <a:off x="2118679" y="750729"/>
          <a:ext cx="703473" cy="1343007"/>
        </a:xfrm>
        <a:prstGeom prst="chevron">
          <a:avLst>
            <a:gd name="adj" fmla="val 623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AB068E-47CE-4726-9453-AE83372765B3}">
      <dsp:nvSpPr>
        <dsp:cNvPr id="0" name=""/>
        <dsp:cNvSpPr/>
      </dsp:nvSpPr>
      <dsp:spPr>
        <a:xfrm>
          <a:off x="2822153" y="751381"/>
          <a:ext cx="1918563" cy="1342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b="1" kern="1200" noProof="0" dirty="0">
              <a:latin typeface="Lucida Sans" panose="020B0602030504020204" pitchFamily="34" charset="0"/>
            </a:rPr>
            <a:t>2021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200" kern="1200" noProof="0" dirty="0">
              <a:latin typeface="Lucida Sans" panose="020B0602030504020204" pitchFamily="34" charset="0"/>
            </a:rPr>
            <a:t>- Obtaining environmental licenses MAATE-MEM coordination.</a:t>
          </a:r>
        </a:p>
        <a:p>
          <a:pPr marL="0" lvl="0" indent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>
              <a:latin typeface="Lucida Sans" panose="020B0602030504020204" pitchFamily="34" charset="0"/>
            </a:rPr>
            <a:t>- Exploratory well drilling Jandaya-1: 925 BPPD, 28° API average.</a:t>
          </a:r>
        </a:p>
      </dsp:txBody>
      <dsp:txXfrm>
        <a:off x="2822153" y="751381"/>
        <a:ext cx="1918563" cy="1342994"/>
      </dsp:txXfrm>
    </dsp:sp>
    <dsp:sp modelId="{4D669DD0-2D74-43B9-9326-E968A5247467}">
      <dsp:nvSpPr>
        <dsp:cNvPr id="0" name=""/>
        <dsp:cNvSpPr/>
      </dsp:nvSpPr>
      <dsp:spPr>
        <a:xfrm>
          <a:off x="4740716" y="750729"/>
          <a:ext cx="703473" cy="1343007"/>
        </a:xfrm>
        <a:prstGeom prst="chevron">
          <a:avLst>
            <a:gd name="adj" fmla="val 6231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94539-EED4-401C-BAB9-DCF60BA76802}">
      <dsp:nvSpPr>
        <dsp:cNvPr id="0" name=""/>
        <dsp:cNvSpPr/>
      </dsp:nvSpPr>
      <dsp:spPr>
        <a:xfrm>
          <a:off x="5444190" y="751381"/>
          <a:ext cx="1918563" cy="1342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b="1" kern="1200" noProof="0" dirty="0">
              <a:latin typeface="Lucida Sans" panose="020B0602030504020204" pitchFamily="34" charset="0"/>
            </a:rPr>
            <a:t>2022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200" b="0" kern="1200" noProof="0" dirty="0">
              <a:latin typeface="Lucida Sans" panose="020B0602030504020204" pitchFamily="34" charset="0"/>
            </a:rPr>
            <a:t>- Commencement of drilling exploratory wells in 4 Blocks.</a:t>
          </a:r>
        </a:p>
        <a:p>
          <a:pPr marL="0" lvl="0" indent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noProof="0" dirty="0">
              <a:latin typeface="Lucida Sans" panose="020B0602030504020204" pitchFamily="34" charset="0"/>
            </a:rPr>
            <a:t>- With the drilling of 6 wells, by December 2022, is estimated a incremental production of 4684 BPPD.</a:t>
          </a:r>
        </a:p>
      </dsp:txBody>
      <dsp:txXfrm>
        <a:off x="5444190" y="751381"/>
        <a:ext cx="1918563" cy="1342994"/>
      </dsp:txXfrm>
    </dsp:sp>
    <dsp:sp modelId="{0513CBF3-3182-4EC5-A2E8-88DCCEF0AC40}">
      <dsp:nvSpPr>
        <dsp:cNvPr id="0" name=""/>
        <dsp:cNvSpPr/>
      </dsp:nvSpPr>
      <dsp:spPr>
        <a:xfrm>
          <a:off x="7362754" y="750729"/>
          <a:ext cx="703473" cy="1343007"/>
        </a:xfrm>
        <a:prstGeom prst="chevron">
          <a:avLst>
            <a:gd name="adj" fmla="val 6231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144097-B10C-4320-B299-79DEC48EC443}">
      <dsp:nvSpPr>
        <dsp:cNvPr id="0" name=""/>
        <dsp:cNvSpPr/>
      </dsp:nvSpPr>
      <dsp:spPr>
        <a:xfrm>
          <a:off x="8088778" y="515540"/>
          <a:ext cx="1943024" cy="1786942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>
              <a:latin typeface="Lucida Sans" panose="020B0602030504020204" pitchFamily="34" charset="0"/>
            </a:rPr>
            <a:t>2025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noProof="0" dirty="0">
              <a:latin typeface="Lucida Sans" panose="020B0602030504020204" pitchFamily="34" charset="0"/>
            </a:rPr>
            <a:t>- The execution of the Minimum Exploration Plans estimates an incremental production to December 2025 of 35 MBPPD.</a:t>
          </a:r>
        </a:p>
      </dsp:txBody>
      <dsp:txXfrm>
        <a:off x="8373327" y="777232"/>
        <a:ext cx="1373926" cy="1263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53000" cy="319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473825" y="0"/>
            <a:ext cx="4953000" cy="319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C3F4C-E479-4E6E-A4B4-616F1A4AB4A8}" type="datetimeFigureOut">
              <a:rPr lang="es-EC" smtClean="0"/>
              <a:t>28/10/2022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786188" y="793750"/>
            <a:ext cx="3857625" cy="2143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143000" y="3055938"/>
            <a:ext cx="9144000" cy="25003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030913"/>
            <a:ext cx="4953000" cy="319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473825" y="6030913"/>
            <a:ext cx="4953000" cy="319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A1A12-4038-4C12-8391-EA0B39D3E3A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94666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ime_in_Ecuador" TargetMode="External"/><Relationship Id="rId3" Type="http://schemas.openxmlformats.org/officeDocument/2006/relationships/hyperlink" Target="https://en.wikipedia.org/wiki/List_of_countries_and_dependencies_by_population_density" TargetMode="External"/><Relationship Id="rId7" Type="http://schemas.openxmlformats.org/officeDocument/2006/relationships/hyperlink" Target="https://en.wikipedia.org/wiki/Coordinated_Universal_Time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Republic" TargetMode="External"/><Relationship Id="rId5" Type="http://schemas.openxmlformats.org/officeDocument/2006/relationships/hyperlink" Target="https://en.wikipedia.org/wiki/Presidential_system" TargetMode="External"/><Relationship Id="rId4" Type="http://schemas.openxmlformats.org/officeDocument/2006/relationships/hyperlink" Target="https://en.wikipedia.org/wiki/Unitary_state" TargetMode="External"/><Relationship Id="rId9" Type="http://schemas.openxmlformats.org/officeDocument/2006/relationships/hyperlink" Target="https://en.wikipedia.org/wiki/Gal%C3%A1pagos_Tim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7897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* </a:t>
            </a:r>
            <a:r>
              <a:rPr lang="es-EC" dirty="0" err="1"/>
              <a:t>Density</a:t>
            </a:r>
            <a:r>
              <a:rPr lang="es-EC" dirty="0"/>
              <a:t> 67/km</a:t>
            </a:r>
            <a:r>
              <a:rPr lang="es-EC" baseline="30000" dirty="0"/>
              <a:t>2</a:t>
            </a:r>
            <a:r>
              <a:rPr lang="es-EC" dirty="0"/>
              <a:t> (173.5/</a:t>
            </a:r>
            <a:r>
              <a:rPr lang="es-EC" dirty="0" err="1"/>
              <a:t>sq</a:t>
            </a:r>
            <a:r>
              <a:rPr lang="es-EC" dirty="0"/>
              <a:t> mi) (</a:t>
            </a:r>
            <a:r>
              <a:rPr lang="es-EC" dirty="0">
                <a:hlinkClick r:id="rId3" tooltip="List of countries and dependencies by population density"/>
              </a:rPr>
              <a:t>151st</a:t>
            </a:r>
            <a:r>
              <a:rPr lang="es-EC" dirty="0"/>
              <a:t>)</a:t>
            </a:r>
          </a:p>
          <a:p>
            <a:r>
              <a:rPr lang="es-EC" dirty="0"/>
              <a:t>* </a:t>
            </a:r>
            <a:r>
              <a:rPr lang="es-EC" dirty="0" err="1"/>
              <a:t>Government</a:t>
            </a:r>
            <a:r>
              <a:rPr lang="es-EC" dirty="0" err="1">
                <a:hlinkClick r:id="rId4" tooltip="Unitary state"/>
              </a:rPr>
              <a:t>Unitary</a:t>
            </a:r>
            <a:r>
              <a:rPr lang="es-EC" dirty="0"/>
              <a:t> </a:t>
            </a:r>
            <a:r>
              <a:rPr lang="es-EC" dirty="0" err="1">
                <a:hlinkClick r:id="rId5" tooltip="Presidential system"/>
              </a:rPr>
              <a:t>presidential</a:t>
            </a:r>
            <a:r>
              <a:rPr lang="es-EC" dirty="0"/>
              <a:t> </a:t>
            </a:r>
            <a:r>
              <a:rPr lang="es-EC" dirty="0" err="1">
                <a:hlinkClick r:id="rId6" tooltip="Republic"/>
              </a:rPr>
              <a:t>republic</a:t>
            </a:r>
            <a:r>
              <a:rPr lang="es-EC" dirty="0"/>
              <a:t> </a:t>
            </a:r>
            <a:br>
              <a:rPr lang="es-EC" dirty="0"/>
            </a:br>
            <a:r>
              <a:rPr lang="es-EC" dirty="0"/>
              <a:t>* Time zone</a:t>
            </a:r>
            <a:r>
              <a:rPr lang="es-EC" dirty="0">
                <a:hlinkClick r:id="rId7" tooltip="Coordinated Universal Time"/>
              </a:rPr>
              <a:t>UTC</a:t>
            </a:r>
            <a:r>
              <a:rPr lang="es-EC" dirty="0"/>
              <a:t>−5 / −6 (</a:t>
            </a:r>
            <a:r>
              <a:rPr lang="es-EC" dirty="0">
                <a:hlinkClick r:id="rId8" tooltip="Time in Ecuador"/>
              </a:rPr>
              <a:t>ECT</a:t>
            </a:r>
            <a:r>
              <a:rPr lang="es-EC" dirty="0"/>
              <a:t> / </a:t>
            </a:r>
            <a:r>
              <a:rPr lang="es-EC" dirty="0">
                <a:hlinkClick r:id="rId9"/>
              </a:rPr>
              <a:t>GALT</a:t>
            </a:r>
            <a:r>
              <a:rPr lang="es-EC" dirty="0"/>
              <a:t>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01074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Promote the sustainable use of energy and mining resources in Ecuador, being the governing body that issues public policies that promote optimization, efficiency, transparency, innovation, social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environmental responsibility in the activities of the sector, contributing substantially to the integral development of the country.</a:t>
            </a:r>
          </a:p>
          <a:p>
            <a:r>
              <a:rPr lang="en-US" dirty="0"/>
              <a:t>Regulation for the Application of the Hydrocarbons Law, dated February 15, 2022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7167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 efficiency and productivity in the use of energy and mining resources.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Increase the quality of environmental and social management in the areas of influence of the sector, considering the best socio-environmental practices.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To increase good regulatory and control practices in the energy and mining sectors.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Strengthen institutional capacities.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05177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Participation Contract that promotes Ecuador's competitiveness at the international level and "generates benefits for the State and for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investors"Contractual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process with clear and transparent rules, providing a competitive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environment, which will be the basis for a more dynamic allocation of licensing areas.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Contractual process with clear and transparent rules, providing a competitive environment, which will be the basis for a more dynamic allocation of licensing areas.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20432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/>
              <a:t>oil</a:t>
            </a:r>
            <a:r>
              <a:rPr lang="es-EC" dirty="0"/>
              <a:t> </a:t>
            </a:r>
            <a:r>
              <a:rPr lang="es-EC" dirty="0" err="1"/>
              <a:t>tanker</a:t>
            </a:r>
            <a:r>
              <a:rPr lang="es-EC" dirty="0"/>
              <a:t> María, Port </a:t>
            </a:r>
            <a:r>
              <a:rPr lang="es-EC" dirty="0" err="1"/>
              <a:t>of</a:t>
            </a:r>
            <a:r>
              <a:rPr lang="es-EC" dirty="0"/>
              <a:t> OCP Marine Terminal – Balao, Esmeraldas, Ecuador.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07484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investment of 1100 MM USD.</a:t>
            </a:r>
          </a:p>
          <a:p>
            <a:endParaRPr lang="en-US" dirty="0"/>
          </a:p>
          <a:p>
            <a:r>
              <a:rPr lang="en-US" dirty="0"/>
              <a:t>Hydrocarbon activities in strict compliance with environmental regulations.</a:t>
            </a:r>
          </a:p>
          <a:p>
            <a:endParaRPr lang="en-US" dirty="0"/>
          </a:p>
          <a:p>
            <a:r>
              <a:rPr lang="en-US" dirty="0"/>
              <a:t>Generation of direct and indirect jobs.</a:t>
            </a:r>
          </a:p>
          <a:p>
            <a:endParaRPr lang="en-US" dirty="0"/>
          </a:p>
          <a:p>
            <a:r>
              <a:rPr lang="en-US" dirty="0"/>
              <a:t>Revitalization of the local economy and strengthening of productive activities.</a:t>
            </a:r>
          </a:p>
          <a:p>
            <a:endParaRPr lang="en-US" dirty="0"/>
          </a:p>
          <a:p>
            <a:r>
              <a:rPr lang="en-US" dirty="0"/>
              <a:t>Social development projects for the benefit of the communities.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A1A12-4038-4C12-8391-EA0B39D3E3A5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8866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7250" y="1968500"/>
            <a:ext cx="9715500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556000"/>
            <a:ext cx="8001000" cy="158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3660">
              <a:lnSpc>
                <a:spcPct val="100000"/>
              </a:lnSpc>
              <a:spcBef>
                <a:spcPts val="605"/>
              </a:spcBef>
            </a:pPr>
            <a:fld id="{81D60167-4931-47E6-BA6A-407CBD079E47}" type="slidenum">
              <a:rPr spc="-285" dirty="0"/>
              <a:t>‹Nº›</a:t>
            </a:fld>
            <a:endParaRPr spc="-28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500" b="0" i="0">
                <a:solidFill>
                  <a:srgbClr val="2A3E7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3660">
              <a:lnSpc>
                <a:spcPct val="100000"/>
              </a:lnSpc>
              <a:spcBef>
                <a:spcPts val="605"/>
              </a:spcBef>
            </a:pPr>
            <a:fld id="{81D60167-4931-47E6-BA6A-407CBD079E47}" type="slidenum">
              <a:rPr spc="-285" dirty="0"/>
              <a:t>‹Nº›</a:t>
            </a:fld>
            <a:endParaRPr spc="-28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1500" y="1460500"/>
            <a:ext cx="4972050" cy="419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86450" y="1460500"/>
            <a:ext cx="4972050" cy="419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3660">
              <a:lnSpc>
                <a:spcPct val="100000"/>
              </a:lnSpc>
              <a:spcBef>
                <a:spcPts val="605"/>
              </a:spcBef>
            </a:pPr>
            <a:fld id="{81D60167-4931-47E6-BA6A-407CBD079E47}" type="slidenum">
              <a:rPr spc="-285" dirty="0"/>
              <a:t>‹Nº›</a:t>
            </a:fld>
            <a:endParaRPr spc="-28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072" cy="6350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3766" y="3923717"/>
            <a:ext cx="69240" cy="1070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5499" y="3949660"/>
            <a:ext cx="71500" cy="8130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89960" y="3927793"/>
            <a:ext cx="309299" cy="10332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913114" y="4076115"/>
            <a:ext cx="18415" cy="110489"/>
          </a:xfrm>
          <a:custGeom>
            <a:avLst/>
            <a:gdLst/>
            <a:ahLst/>
            <a:cxnLst/>
            <a:rect l="l" t="t" r="r" b="b"/>
            <a:pathLst>
              <a:path w="18415" h="110489">
                <a:moveTo>
                  <a:pt x="18262" y="0"/>
                </a:moveTo>
                <a:lnTo>
                  <a:pt x="0" y="0"/>
                </a:lnTo>
                <a:lnTo>
                  <a:pt x="0" y="110121"/>
                </a:lnTo>
                <a:lnTo>
                  <a:pt x="18262" y="110121"/>
                </a:lnTo>
                <a:lnTo>
                  <a:pt x="18262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50847" y="4104922"/>
            <a:ext cx="84924" cy="83121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9100667" y="4076115"/>
            <a:ext cx="18415" cy="110489"/>
          </a:xfrm>
          <a:custGeom>
            <a:avLst/>
            <a:gdLst/>
            <a:ahLst/>
            <a:cxnLst/>
            <a:rect l="l" t="t" r="r" b="b"/>
            <a:pathLst>
              <a:path w="18415" h="110489">
                <a:moveTo>
                  <a:pt x="18249" y="0"/>
                </a:moveTo>
                <a:lnTo>
                  <a:pt x="0" y="0"/>
                </a:lnTo>
                <a:lnTo>
                  <a:pt x="0" y="110121"/>
                </a:lnTo>
                <a:lnTo>
                  <a:pt x="18249" y="110121"/>
                </a:lnTo>
                <a:lnTo>
                  <a:pt x="18249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38391" y="4104915"/>
            <a:ext cx="181789" cy="10575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42991" y="4105069"/>
            <a:ext cx="125524" cy="8282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490256" y="4104916"/>
            <a:ext cx="299344" cy="8312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44755" y="3621124"/>
            <a:ext cx="1290980" cy="610836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8767229" y="3824973"/>
            <a:ext cx="24765" cy="450850"/>
          </a:xfrm>
          <a:custGeom>
            <a:avLst/>
            <a:gdLst/>
            <a:ahLst/>
            <a:cxnLst/>
            <a:rect l="l" t="t" r="r" b="b"/>
            <a:pathLst>
              <a:path w="24765" h="450850">
                <a:moveTo>
                  <a:pt x="24180" y="0"/>
                </a:moveTo>
                <a:lnTo>
                  <a:pt x="0" y="0"/>
                </a:lnTo>
                <a:lnTo>
                  <a:pt x="0" y="450545"/>
                </a:lnTo>
                <a:lnTo>
                  <a:pt x="24180" y="450545"/>
                </a:lnTo>
                <a:lnTo>
                  <a:pt x="24180" y="0"/>
                </a:lnTo>
                <a:close/>
              </a:path>
            </a:pathLst>
          </a:custGeom>
          <a:solidFill>
            <a:srgbClr val="D3A3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8767229" y="4037456"/>
            <a:ext cx="24765" cy="238125"/>
          </a:xfrm>
          <a:custGeom>
            <a:avLst/>
            <a:gdLst/>
            <a:ahLst/>
            <a:cxnLst/>
            <a:rect l="l" t="t" r="r" b="b"/>
            <a:pathLst>
              <a:path w="24765" h="238125">
                <a:moveTo>
                  <a:pt x="24180" y="0"/>
                </a:moveTo>
                <a:lnTo>
                  <a:pt x="0" y="0"/>
                </a:lnTo>
                <a:lnTo>
                  <a:pt x="0" y="238061"/>
                </a:lnTo>
                <a:lnTo>
                  <a:pt x="24180" y="238061"/>
                </a:lnTo>
                <a:lnTo>
                  <a:pt x="24180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8767229" y="4155236"/>
            <a:ext cx="24765" cy="120650"/>
          </a:xfrm>
          <a:custGeom>
            <a:avLst/>
            <a:gdLst/>
            <a:ahLst/>
            <a:cxnLst/>
            <a:rect l="l" t="t" r="r" b="b"/>
            <a:pathLst>
              <a:path w="24765" h="120650">
                <a:moveTo>
                  <a:pt x="24180" y="0"/>
                </a:moveTo>
                <a:lnTo>
                  <a:pt x="0" y="0"/>
                </a:lnTo>
                <a:lnTo>
                  <a:pt x="0" y="120281"/>
                </a:lnTo>
                <a:lnTo>
                  <a:pt x="24180" y="120281"/>
                </a:lnTo>
                <a:lnTo>
                  <a:pt x="24180" y="0"/>
                </a:lnTo>
                <a:close/>
              </a:path>
            </a:pathLst>
          </a:custGeom>
          <a:solidFill>
            <a:srgbClr val="CA3F3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477319" y="3644809"/>
            <a:ext cx="1577045" cy="7261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3660">
              <a:lnSpc>
                <a:spcPct val="100000"/>
              </a:lnSpc>
              <a:spcBef>
                <a:spcPts val="605"/>
              </a:spcBef>
            </a:pPr>
            <a:fld id="{81D60167-4931-47E6-BA6A-407CBD079E47}" type="slidenum">
              <a:rPr spc="-285" dirty="0"/>
              <a:t>‹Nº›</a:t>
            </a:fld>
            <a:endParaRPr spc="-28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3660">
              <a:lnSpc>
                <a:spcPct val="100000"/>
              </a:lnSpc>
              <a:spcBef>
                <a:spcPts val="605"/>
              </a:spcBef>
            </a:pPr>
            <a:fld id="{81D60167-4931-47E6-BA6A-407CBD079E47}" type="slidenum">
              <a:rPr spc="-285" dirty="0"/>
              <a:t>‹Nº›</a:t>
            </a:fld>
            <a:endParaRPr spc="-28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3017" y="1212453"/>
            <a:ext cx="3473450" cy="54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4845" y="1070903"/>
            <a:ext cx="4626610" cy="2885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0" b="0" i="0">
                <a:solidFill>
                  <a:srgbClr val="2A3E7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86200" y="5905500"/>
            <a:ext cx="3657600" cy="31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1500" y="5905500"/>
            <a:ext cx="2628900" cy="31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1700" y="5888552"/>
            <a:ext cx="334645" cy="374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3660">
              <a:lnSpc>
                <a:spcPct val="100000"/>
              </a:lnSpc>
              <a:spcBef>
                <a:spcPts val="605"/>
              </a:spcBef>
            </a:pPr>
            <a:fld id="{81D60167-4931-47E6-BA6A-407CBD079E47}" type="slidenum">
              <a:rPr spc="-285" dirty="0"/>
              <a:t>‹Nº›</a:t>
            </a:fld>
            <a:endParaRPr spc="-28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6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61.png"/><Relationship Id="rId5" Type="http://schemas.openxmlformats.org/officeDocument/2006/relationships/image" Target="../media/image45.png"/><Relationship Id="rId10" Type="http://schemas.openxmlformats.org/officeDocument/2006/relationships/image" Target="../media/image60.png"/><Relationship Id="rId4" Type="http://schemas.openxmlformats.org/officeDocument/2006/relationships/image" Target="../media/image44.png"/><Relationship Id="rId9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microsoft.com/office/2007/relationships/hdphoto" Target="../media/hdphoto1.wdp"/><Relationship Id="rId5" Type="http://schemas.openxmlformats.org/officeDocument/2006/relationships/diagramData" Target="../diagrams/data1.xml"/><Relationship Id="rId10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75.pn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20716" cy="6350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820696" y="0"/>
            <a:ext cx="4609465" cy="6350000"/>
            <a:chOff x="6820696" y="0"/>
            <a:chExt cx="4609465" cy="6350000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0696" y="322668"/>
              <a:ext cx="4609303" cy="58120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65918" y="0"/>
              <a:ext cx="3664585" cy="6350000"/>
            </a:xfrm>
            <a:custGeom>
              <a:avLst/>
              <a:gdLst/>
              <a:ahLst/>
              <a:cxnLst/>
              <a:rect l="l" t="t" r="r" b="b"/>
              <a:pathLst>
                <a:path w="3664584" h="6350000">
                  <a:moveTo>
                    <a:pt x="3664077" y="0"/>
                  </a:moveTo>
                  <a:lnTo>
                    <a:pt x="0" y="0"/>
                  </a:lnTo>
                  <a:lnTo>
                    <a:pt x="3214217" y="6350000"/>
                  </a:lnTo>
                  <a:lnTo>
                    <a:pt x="3664077" y="6350000"/>
                  </a:lnTo>
                  <a:lnTo>
                    <a:pt x="3664077" y="0"/>
                  </a:lnTo>
                  <a:close/>
                </a:path>
              </a:pathLst>
            </a:custGeom>
            <a:solidFill>
              <a:srgbClr val="336DA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41005" y="5186612"/>
            <a:ext cx="735831" cy="23837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45990" y="4933546"/>
            <a:ext cx="1072358" cy="50912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127574" y="5104600"/>
            <a:ext cx="20320" cy="374650"/>
            <a:chOff x="5127574" y="5104600"/>
            <a:chExt cx="20320" cy="374650"/>
          </a:xfrm>
        </p:grpSpPr>
        <p:sp>
          <p:nvSpPr>
            <p:cNvPr id="9" name="object 9"/>
            <p:cNvSpPr/>
            <p:nvPr/>
          </p:nvSpPr>
          <p:spPr>
            <a:xfrm>
              <a:off x="5127574" y="5104600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7574" y="5281104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27574" y="5378932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94759" y="4954944"/>
            <a:ext cx="1310012" cy="60322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96086" y="1364868"/>
            <a:ext cx="1751964" cy="694055"/>
          </a:xfrm>
          <a:custGeom>
            <a:avLst/>
            <a:gdLst/>
            <a:ahLst/>
            <a:cxnLst/>
            <a:rect l="l" t="t" r="r" b="b"/>
            <a:pathLst>
              <a:path w="1751964" h="694055">
                <a:moveTo>
                  <a:pt x="584885" y="494030"/>
                </a:moveTo>
                <a:lnTo>
                  <a:pt x="223456" y="494030"/>
                </a:lnTo>
                <a:lnTo>
                  <a:pt x="223456" y="419100"/>
                </a:lnTo>
                <a:lnTo>
                  <a:pt x="555739" y="419100"/>
                </a:lnTo>
                <a:lnTo>
                  <a:pt x="555739" y="255270"/>
                </a:lnTo>
                <a:lnTo>
                  <a:pt x="223456" y="255270"/>
                </a:lnTo>
                <a:lnTo>
                  <a:pt x="223456" y="186690"/>
                </a:lnTo>
                <a:lnTo>
                  <a:pt x="580034" y="186690"/>
                </a:lnTo>
                <a:lnTo>
                  <a:pt x="580034" y="0"/>
                </a:lnTo>
                <a:lnTo>
                  <a:pt x="0" y="0"/>
                </a:lnTo>
                <a:lnTo>
                  <a:pt x="0" y="186690"/>
                </a:lnTo>
                <a:lnTo>
                  <a:pt x="0" y="255270"/>
                </a:lnTo>
                <a:lnTo>
                  <a:pt x="0" y="419100"/>
                </a:lnTo>
                <a:lnTo>
                  <a:pt x="0" y="494030"/>
                </a:lnTo>
                <a:lnTo>
                  <a:pt x="0" y="680720"/>
                </a:lnTo>
                <a:lnTo>
                  <a:pt x="584885" y="680720"/>
                </a:lnTo>
                <a:lnTo>
                  <a:pt x="584885" y="494030"/>
                </a:lnTo>
                <a:close/>
              </a:path>
              <a:path w="1751964" h="694055">
                <a:moveTo>
                  <a:pt x="1157071" y="548932"/>
                </a:moveTo>
                <a:lnTo>
                  <a:pt x="996759" y="457606"/>
                </a:lnTo>
                <a:lnTo>
                  <a:pt x="980300" y="480301"/>
                </a:lnTo>
                <a:lnTo>
                  <a:pt x="962025" y="497078"/>
                </a:lnTo>
                <a:lnTo>
                  <a:pt x="940473" y="507479"/>
                </a:lnTo>
                <a:lnTo>
                  <a:pt x="914171" y="511048"/>
                </a:lnTo>
                <a:lnTo>
                  <a:pt x="883437" y="503961"/>
                </a:lnTo>
                <a:lnTo>
                  <a:pt x="858431" y="484200"/>
                </a:lnTo>
                <a:lnTo>
                  <a:pt x="841629" y="454075"/>
                </a:lnTo>
                <a:lnTo>
                  <a:pt x="835482" y="415836"/>
                </a:lnTo>
                <a:lnTo>
                  <a:pt x="835482" y="413893"/>
                </a:lnTo>
                <a:lnTo>
                  <a:pt x="841679" y="377190"/>
                </a:lnTo>
                <a:lnTo>
                  <a:pt x="858799" y="347586"/>
                </a:lnTo>
                <a:lnTo>
                  <a:pt x="884669" y="327812"/>
                </a:lnTo>
                <a:lnTo>
                  <a:pt x="917092" y="320624"/>
                </a:lnTo>
                <a:lnTo>
                  <a:pt x="941806" y="324192"/>
                </a:lnTo>
                <a:lnTo>
                  <a:pt x="962507" y="334594"/>
                </a:lnTo>
                <a:lnTo>
                  <a:pt x="979944" y="351358"/>
                </a:lnTo>
                <a:lnTo>
                  <a:pt x="994816" y="374053"/>
                </a:lnTo>
                <a:lnTo>
                  <a:pt x="1153185" y="284670"/>
                </a:lnTo>
                <a:lnTo>
                  <a:pt x="1129334" y="243776"/>
                </a:lnTo>
                <a:lnTo>
                  <a:pt x="1098740" y="208203"/>
                </a:lnTo>
                <a:lnTo>
                  <a:pt x="1061618" y="178892"/>
                </a:lnTo>
                <a:lnTo>
                  <a:pt x="1018171" y="156781"/>
                </a:lnTo>
                <a:lnTo>
                  <a:pt x="968629" y="142824"/>
                </a:lnTo>
                <a:lnTo>
                  <a:pt x="913206" y="137960"/>
                </a:lnTo>
                <a:lnTo>
                  <a:pt x="863079" y="141732"/>
                </a:lnTo>
                <a:lnTo>
                  <a:pt x="816686" y="152590"/>
                </a:lnTo>
                <a:lnTo>
                  <a:pt x="774395" y="169887"/>
                </a:lnTo>
                <a:lnTo>
                  <a:pt x="736574" y="192963"/>
                </a:lnTo>
                <a:lnTo>
                  <a:pt x="703580" y="221157"/>
                </a:lnTo>
                <a:lnTo>
                  <a:pt x="675779" y="253809"/>
                </a:lnTo>
                <a:lnTo>
                  <a:pt x="653529" y="290258"/>
                </a:lnTo>
                <a:lnTo>
                  <a:pt x="637184" y="329857"/>
                </a:lnTo>
                <a:lnTo>
                  <a:pt x="627113" y="371932"/>
                </a:lnTo>
                <a:lnTo>
                  <a:pt x="623671" y="415836"/>
                </a:lnTo>
                <a:lnTo>
                  <a:pt x="623671" y="417779"/>
                </a:lnTo>
                <a:lnTo>
                  <a:pt x="627126" y="461632"/>
                </a:lnTo>
                <a:lnTo>
                  <a:pt x="637184" y="503555"/>
                </a:lnTo>
                <a:lnTo>
                  <a:pt x="653415" y="542937"/>
                </a:lnTo>
                <a:lnTo>
                  <a:pt x="675373" y="579120"/>
                </a:lnTo>
                <a:lnTo>
                  <a:pt x="702614" y="611479"/>
                </a:lnTo>
                <a:lnTo>
                  <a:pt x="734695" y="639381"/>
                </a:lnTo>
                <a:lnTo>
                  <a:pt x="771156" y="662190"/>
                </a:lnTo>
                <a:lnTo>
                  <a:pt x="811580" y="679272"/>
                </a:lnTo>
                <a:lnTo>
                  <a:pt x="855510" y="689991"/>
                </a:lnTo>
                <a:lnTo>
                  <a:pt x="902512" y="693699"/>
                </a:lnTo>
                <a:lnTo>
                  <a:pt x="961923" y="689114"/>
                </a:lnTo>
                <a:lnTo>
                  <a:pt x="1014069" y="675817"/>
                </a:lnTo>
                <a:lnTo>
                  <a:pt x="1059307" y="654469"/>
                </a:lnTo>
                <a:lnTo>
                  <a:pt x="1097991" y="625754"/>
                </a:lnTo>
                <a:lnTo>
                  <a:pt x="1130452" y="590359"/>
                </a:lnTo>
                <a:lnTo>
                  <a:pt x="1157071" y="548932"/>
                </a:lnTo>
                <a:close/>
              </a:path>
              <a:path w="1751964" h="694055">
                <a:moveTo>
                  <a:pt x="1751609" y="149618"/>
                </a:moveTo>
                <a:lnTo>
                  <a:pt x="1531061" y="149618"/>
                </a:lnTo>
                <a:lnTo>
                  <a:pt x="1531061" y="428472"/>
                </a:lnTo>
                <a:lnTo>
                  <a:pt x="1525828" y="458965"/>
                </a:lnTo>
                <a:lnTo>
                  <a:pt x="1511858" y="481533"/>
                </a:lnTo>
                <a:lnTo>
                  <a:pt x="1491703" y="495554"/>
                </a:lnTo>
                <a:lnTo>
                  <a:pt x="1467904" y="500367"/>
                </a:lnTo>
                <a:lnTo>
                  <a:pt x="1444548" y="495554"/>
                </a:lnTo>
                <a:lnTo>
                  <a:pt x="1425397" y="481533"/>
                </a:lnTo>
                <a:lnTo>
                  <a:pt x="1412430" y="458965"/>
                </a:lnTo>
                <a:lnTo>
                  <a:pt x="1407668" y="428472"/>
                </a:lnTo>
                <a:lnTo>
                  <a:pt x="1407668" y="149618"/>
                </a:lnTo>
                <a:lnTo>
                  <a:pt x="1187119" y="149618"/>
                </a:lnTo>
                <a:lnTo>
                  <a:pt x="1187119" y="499389"/>
                </a:lnTo>
                <a:lnTo>
                  <a:pt x="1191310" y="547725"/>
                </a:lnTo>
                <a:lnTo>
                  <a:pt x="1203591" y="589978"/>
                </a:lnTo>
                <a:lnTo>
                  <a:pt x="1223441" y="625652"/>
                </a:lnTo>
                <a:lnTo>
                  <a:pt x="1250378" y="654265"/>
                </a:lnTo>
                <a:lnTo>
                  <a:pt x="1283919" y="675309"/>
                </a:lnTo>
                <a:lnTo>
                  <a:pt x="1323555" y="688289"/>
                </a:lnTo>
                <a:lnTo>
                  <a:pt x="1368806" y="692734"/>
                </a:lnTo>
                <a:lnTo>
                  <a:pt x="1420926" y="685825"/>
                </a:lnTo>
                <a:lnTo>
                  <a:pt x="1465224" y="667346"/>
                </a:lnTo>
                <a:lnTo>
                  <a:pt x="1501876" y="640676"/>
                </a:lnTo>
                <a:lnTo>
                  <a:pt x="1531061" y="609180"/>
                </a:lnTo>
                <a:lnTo>
                  <a:pt x="1531061" y="680097"/>
                </a:lnTo>
                <a:lnTo>
                  <a:pt x="1751609" y="680097"/>
                </a:lnTo>
                <a:lnTo>
                  <a:pt x="1751609" y="149618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93282" y="1505741"/>
            <a:ext cx="547370" cy="552450"/>
          </a:xfrm>
          <a:custGeom>
            <a:avLst/>
            <a:gdLst/>
            <a:ahLst/>
            <a:cxnLst/>
            <a:rect l="l" t="t" r="r" b="b"/>
            <a:pathLst>
              <a:path w="547369" h="552450">
                <a:moveTo>
                  <a:pt x="202082" y="221513"/>
                </a:moveTo>
                <a:lnTo>
                  <a:pt x="144268" y="226394"/>
                </a:lnTo>
                <a:lnTo>
                  <a:pt x="94849" y="240802"/>
                </a:lnTo>
                <a:lnTo>
                  <a:pt x="54768" y="264387"/>
                </a:lnTo>
                <a:lnTo>
                  <a:pt x="24971" y="296797"/>
                </a:lnTo>
                <a:lnTo>
                  <a:pt x="6400" y="337681"/>
                </a:lnTo>
                <a:lnTo>
                  <a:pt x="0" y="386689"/>
                </a:lnTo>
                <a:lnTo>
                  <a:pt x="0" y="388632"/>
                </a:lnTo>
                <a:lnTo>
                  <a:pt x="5797" y="437156"/>
                </a:lnTo>
                <a:lnTo>
                  <a:pt x="22417" y="477583"/>
                </a:lnTo>
                <a:lnTo>
                  <a:pt x="48699" y="509590"/>
                </a:lnTo>
                <a:lnTo>
                  <a:pt x="83483" y="532853"/>
                </a:lnTo>
                <a:lnTo>
                  <a:pt x="125607" y="547049"/>
                </a:lnTo>
                <a:lnTo>
                  <a:pt x="173913" y="551853"/>
                </a:lnTo>
                <a:lnTo>
                  <a:pt x="220427" y="547132"/>
                </a:lnTo>
                <a:lnTo>
                  <a:pt x="261113" y="533760"/>
                </a:lnTo>
                <a:lnTo>
                  <a:pt x="296334" y="512917"/>
                </a:lnTo>
                <a:lnTo>
                  <a:pt x="326453" y="485787"/>
                </a:lnTo>
                <a:lnTo>
                  <a:pt x="546988" y="485787"/>
                </a:lnTo>
                <a:lnTo>
                  <a:pt x="546988" y="424573"/>
                </a:lnTo>
                <a:lnTo>
                  <a:pt x="261353" y="424573"/>
                </a:lnTo>
                <a:lnTo>
                  <a:pt x="241570" y="420901"/>
                </a:lnTo>
                <a:lnTo>
                  <a:pt x="225525" y="410489"/>
                </a:lnTo>
                <a:lnTo>
                  <a:pt x="214763" y="394248"/>
                </a:lnTo>
                <a:lnTo>
                  <a:pt x="210832" y="373087"/>
                </a:lnTo>
                <a:lnTo>
                  <a:pt x="210832" y="371144"/>
                </a:lnTo>
                <a:lnTo>
                  <a:pt x="215311" y="347942"/>
                </a:lnTo>
                <a:lnTo>
                  <a:pt x="228444" y="329117"/>
                </a:lnTo>
                <a:lnTo>
                  <a:pt x="249773" y="316487"/>
                </a:lnTo>
                <a:lnTo>
                  <a:pt x="278841" y="311873"/>
                </a:lnTo>
                <a:lnTo>
                  <a:pt x="546988" y="311873"/>
                </a:lnTo>
                <a:lnTo>
                  <a:pt x="546988" y="240957"/>
                </a:lnTo>
                <a:lnTo>
                  <a:pt x="327418" y="240957"/>
                </a:lnTo>
                <a:lnTo>
                  <a:pt x="304282" y="233814"/>
                </a:lnTo>
                <a:lnTo>
                  <a:pt x="272765" y="227587"/>
                </a:lnTo>
                <a:lnTo>
                  <a:pt x="237241" y="223183"/>
                </a:lnTo>
                <a:lnTo>
                  <a:pt x="202082" y="221513"/>
                </a:lnTo>
                <a:close/>
              </a:path>
              <a:path w="547369" h="552450">
                <a:moveTo>
                  <a:pt x="546988" y="485787"/>
                </a:moveTo>
                <a:lnTo>
                  <a:pt x="326453" y="485787"/>
                </a:lnTo>
                <a:lnTo>
                  <a:pt x="326453" y="539216"/>
                </a:lnTo>
                <a:lnTo>
                  <a:pt x="546988" y="539216"/>
                </a:lnTo>
                <a:lnTo>
                  <a:pt x="546988" y="485787"/>
                </a:lnTo>
                <a:close/>
              </a:path>
              <a:path w="547369" h="552450">
                <a:moveTo>
                  <a:pt x="546988" y="311873"/>
                </a:moveTo>
                <a:lnTo>
                  <a:pt x="278841" y="311873"/>
                </a:lnTo>
                <a:lnTo>
                  <a:pt x="292748" y="312557"/>
                </a:lnTo>
                <a:lnTo>
                  <a:pt x="306287" y="314425"/>
                </a:lnTo>
                <a:lnTo>
                  <a:pt x="318733" y="317204"/>
                </a:lnTo>
                <a:lnTo>
                  <a:pt x="329361" y="320624"/>
                </a:lnTo>
                <a:lnTo>
                  <a:pt x="329361" y="342963"/>
                </a:lnTo>
                <a:lnTo>
                  <a:pt x="324200" y="377028"/>
                </a:lnTo>
                <a:lnTo>
                  <a:pt x="309930" y="402713"/>
                </a:lnTo>
                <a:lnTo>
                  <a:pt x="288374" y="418926"/>
                </a:lnTo>
                <a:lnTo>
                  <a:pt x="261353" y="424573"/>
                </a:lnTo>
                <a:lnTo>
                  <a:pt x="546988" y="424573"/>
                </a:lnTo>
                <a:lnTo>
                  <a:pt x="546988" y="311873"/>
                </a:lnTo>
                <a:close/>
              </a:path>
              <a:path w="547369" h="552450">
                <a:moveTo>
                  <a:pt x="537757" y="155447"/>
                </a:moveTo>
                <a:lnTo>
                  <a:pt x="229285" y="155447"/>
                </a:lnTo>
                <a:lnTo>
                  <a:pt x="273315" y="160610"/>
                </a:lnTo>
                <a:lnTo>
                  <a:pt x="303860" y="175610"/>
                </a:lnTo>
                <a:lnTo>
                  <a:pt x="321650" y="199719"/>
                </a:lnTo>
                <a:lnTo>
                  <a:pt x="327418" y="232206"/>
                </a:lnTo>
                <a:lnTo>
                  <a:pt x="327418" y="240957"/>
                </a:lnTo>
                <a:lnTo>
                  <a:pt x="546988" y="240957"/>
                </a:lnTo>
                <a:lnTo>
                  <a:pt x="546988" y="237058"/>
                </a:lnTo>
                <a:lnTo>
                  <a:pt x="543937" y="184020"/>
                </a:lnTo>
                <a:lnTo>
                  <a:pt x="537757" y="155447"/>
                </a:lnTo>
                <a:close/>
              </a:path>
              <a:path w="547369" h="552450">
                <a:moveTo>
                  <a:pt x="267182" y="0"/>
                </a:moveTo>
                <a:lnTo>
                  <a:pt x="214373" y="1803"/>
                </a:lnTo>
                <a:lnTo>
                  <a:pt x="166276" y="6964"/>
                </a:lnTo>
                <a:lnTo>
                  <a:pt x="122238" y="15109"/>
                </a:lnTo>
                <a:lnTo>
                  <a:pt x="81605" y="25866"/>
                </a:lnTo>
                <a:lnTo>
                  <a:pt x="43726" y="38861"/>
                </a:lnTo>
                <a:lnTo>
                  <a:pt x="82588" y="185572"/>
                </a:lnTo>
                <a:lnTo>
                  <a:pt x="117532" y="173075"/>
                </a:lnTo>
                <a:lnTo>
                  <a:pt x="153022" y="163585"/>
                </a:lnTo>
                <a:lnTo>
                  <a:pt x="189969" y="157558"/>
                </a:lnTo>
                <a:lnTo>
                  <a:pt x="229285" y="155447"/>
                </a:lnTo>
                <a:lnTo>
                  <a:pt x="537757" y="155447"/>
                </a:lnTo>
                <a:lnTo>
                  <a:pt x="534238" y="139177"/>
                </a:lnTo>
                <a:lnTo>
                  <a:pt x="517070" y="101257"/>
                </a:lnTo>
                <a:lnTo>
                  <a:pt x="491616" y="68986"/>
                </a:lnTo>
                <a:lnTo>
                  <a:pt x="460721" y="43904"/>
                </a:lnTo>
                <a:lnTo>
                  <a:pt x="423530" y="24557"/>
                </a:lnTo>
                <a:lnTo>
                  <a:pt x="379343" y="10852"/>
                </a:lnTo>
                <a:lnTo>
                  <a:pt x="327460" y="2697"/>
                </a:lnTo>
                <a:lnTo>
                  <a:pt x="267182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86841" y="1335713"/>
            <a:ext cx="606425" cy="721995"/>
          </a:xfrm>
          <a:custGeom>
            <a:avLst/>
            <a:gdLst/>
            <a:ahLst/>
            <a:cxnLst/>
            <a:rect l="l" t="t" r="r" b="b"/>
            <a:pathLst>
              <a:path w="606425" h="721994">
                <a:moveTo>
                  <a:pt x="226364" y="166141"/>
                </a:moveTo>
                <a:lnTo>
                  <a:pt x="185594" y="170203"/>
                </a:lnTo>
                <a:lnTo>
                  <a:pt x="147255" y="182085"/>
                </a:lnTo>
                <a:lnTo>
                  <a:pt x="111978" y="201331"/>
                </a:lnTo>
                <a:lnTo>
                  <a:pt x="80395" y="227486"/>
                </a:lnTo>
                <a:lnTo>
                  <a:pt x="53137" y="260095"/>
                </a:lnTo>
                <a:lnTo>
                  <a:pt x="30837" y="298701"/>
                </a:lnTo>
                <a:lnTo>
                  <a:pt x="14126" y="342848"/>
                </a:lnTo>
                <a:lnTo>
                  <a:pt x="3636" y="392083"/>
                </a:lnTo>
                <a:lnTo>
                  <a:pt x="65" y="444982"/>
                </a:lnTo>
                <a:lnTo>
                  <a:pt x="0" y="447890"/>
                </a:lnTo>
                <a:lnTo>
                  <a:pt x="3607" y="500020"/>
                </a:lnTo>
                <a:lnTo>
                  <a:pt x="14035" y="547904"/>
                </a:lnTo>
                <a:lnTo>
                  <a:pt x="30692" y="591038"/>
                </a:lnTo>
                <a:lnTo>
                  <a:pt x="52987" y="628918"/>
                </a:lnTo>
                <a:lnTo>
                  <a:pt x="80327" y="661041"/>
                </a:lnTo>
                <a:lnTo>
                  <a:pt x="112123" y="686903"/>
                </a:lnTo>
                <a:lnTo>
                  <a:pt x="147781" y="705999"/>
                </a:lnTo>
                <a:lnTo>
                  <a:pt x="186710" y="717826"/>
                </a:lnTo>
                <a:lnTo>
                  <a:pt x="228320" y="721880"/>
                </a:lnTo>
                <a:lnTo>
                  <a:pt x="281873" y="715201"/>
                </a:lnTo>
                <a:lnTo>
                  <a:pt x="323770" y="697591"/>
                </a:lnTo>
                <a:lnTo>
                  <a:pt x="357290" y="672695"/>
                </a:lnTo>
                <a:lnTo>
                  <a:pt x="385711" y="644156"/>
                </a:lnTo>
                <a:lnTo>
                  <a:pt x="606259" y="644156"/>
                </a:lnTo>
                <a:lnTo>
                  <a:pt x="606259" y="540194"/>
                </a:lnTo>
                <a:lnTo>
                  <a:pt x="302145" y="540194"/>
                </a:lnTo>
                <a:lnTo>
                  <a:pt x="267024" y="532832"/>
                </a:lnTo>
                <a:lnTo>
                  <a:pt x="239002" y="512629"/>
                </a:lnTo>
                <a:lnTo>
                  <a:pt x="220451" y="482405"/>
                </a:lnTo>
                <a:lnTo>
                  <a:pt x="213740" y="444982"/>
                </a:lnTo>
                <a:lnTo>
                  <a:pt x="213740" y="443039"/>
                </a:lnTo>
                <a:lnTo>
                  <a:pt x="220451" y="405622"/>
                </a:lnTo>
                <a:lnTo>
                  <a:pt x="239002" y="375397"/>
                </a:lnTo>
                <a:lnTo>
                  <a:pt x="267024" y="355191"/>
                </a:lnTo>
                <a:lnTo>
                  <a:pt x="302145" y="347827"/>
                </a:lnTo>
                <a:lnTo>
                  <a:pt x="606259" y="347827"/>
                </a:lnTo>
                <a:lnTo>
                  <a:pt x="606259" y="239014"/>
                </a:lnTo>
                <a:lnTo>
                  <a:pt x="385711" y="239014"/>
                </a:lnTo>
                <a:lnTo>
                  <a:pt x="357806" y="211639"/>
                </a:lnTo>
                <a:lnTo>
                  <a:pt x="323526" y="188366"/>
                </a:lnTo>
                <a:lnTo>
                  <a:pt x="280502" y="172198"/>
                </a:lnTo>
                <a:lnTo>
                  <a:pt x="226364" y="166141"/>
                </a:lnTo>
                <a:close/>
              </a:path>
              <a:path w="606425" h="721994">
                <a:moveTo>
                  <a:pt x="606259" y="644156"/>
                </a:moveTo>
                <a:lnTo>
                  <a:pt x="385711" y="644156"/>
                </a:lnTo>
                <a:lnTo>
                  <a:pt x="385711" y="709244"/>
                </a:lnTo>
                <a:lnTo>
                  <a:pt x="606259" y="709244"/>
                </a:lnTo>
                <a:lnTo>
                  <a:pt x="606259" y="644156"/>
                </a:lnTo>
                <a:close/>
              </a:path>
              <a:path w="606425" h="721994">
                <a:moveTo>
                  <a:pt x="606259" y="347827"/>
                </a:moveTo>
                <a:lnTo>
                  <a:pt x="302145" y="347827"/>
                </a:lnTo>
                <a:lnTo>
                  <a:pt x="337279" y="355326"/>
                </a:lnTo>
                <a:lnTo>
                  <a:pt x="365304" y="375759"/>
                </a:lnTo>
                <a:lnTo>
                  <a:pt x="383854" y="406029"/>
                </a:lnTo>
                <a:lnTo>
                  <a:pt x="390563" y="443039"/>
                </a:lnTo>
                <a:lnTo>
                  <a:pt x="390563" y="444982"/>
                </a:lnTo>
                <a:lnTo>
                  <a:pt x="383854" y="482405"/>
                </a:lnTo>
                <a:lnTo>
                  <a:pt x="365304" y="512629"/>
                </a:lnTo>
                <a:lnTo>
                  <a:pt x="337279" y="532832"/>
                </a:lnTo>
                <a:lnTo>
                  <a:pt x="302145" y="540194"/>
                </a:lnTo>
                <a:lnTo>
                  <a:pt x="606259" y="540194"/>
                </a:lnTo>
                <a:lnTo>
                  <a:pt x="606259" y="347827"/>
                </a:lnTo>
                <a:close/>
              </a:path>
              <a:path w="606425" h="721994">
                <a:moveTo>
                  <a:pt x="606259" y="0"/>
                </a:moveTo>
                <a:lnTo>
                  <a:pt x="385711" y="0"/>
                </a:lnTo>
                <a:lnTo>
                  <a:pt x="385711" y="239014"/>
                </a:lnTo>
                <a:lnTo>
                  <a:pt x="606259" y="239014"/>
                </a:lnTo>
                <a:lnTo>
                  <a:pt x="606259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2571" y="1501846"/>
            <a:ext cx="596900" cy="556260"/>
          </a:xfrm>
          <a:custGeom>
            <a:avLst/>
            <a:gdLst/>
            <a:ahLst/>
            <a:cxnLst/>
            <a:rect l="l" t="t" r="r" b="b"/>
            <a:pathLst>
              <a:path w="596900" h="556260">
                <a:moveTo>
                  <a:pt x="299250" y="0"/>
                </a:moveTo>
                <a:lnTo>
                  <a:pt x="248372" y="3740"/>
                </a:lnTo>
                <a:lnTo>
                  <a:pt x="200969" y="14535"/>
                </a:lnTo>
                <a:lnTo>
                  <a:pt x="157484" y="31743"/>
                </a:lnTo>
                <a:lnTo>
                  <a:pt x="118360" y="54722"/>
                </a:lnTo>
                <a:lnTo>
                  <a:pt x="84040" y="82830"/>
                </a:lnTo>
                <a:lnTo>
                  <a:pt x="54967" y="115428"/>
                </a:lnTo>
                <a:lnTo>
                  <a:pt x="31583" y="151872"/>
                </a:lnTo>
                <a:lnTo>
                  <a:pt x="14332" y="191523"/>
                </a:lnTo>
                <a:lnTo>
                  <a:pt x="3656" y="233738"/>
                </a:lnTo>
                <a:lnTo>
                  <a:pt x="0" y="277876"/>
                </a:lnTo>
                <a:lnTo>
                  <a:pt x="0" y="279819"/>
                </a:lnTo>
                <a:lnTo>
                  <a:pt x="3628" y="323902"/>
                </a:lnTo>
                <a:lnTo>
                  <a:pt x="14224" y="365969"/>
                </a:lnTo>
                <a:lnTo>
                  <a:pt x="31348" y="405402"/>
                </a:lnTo>
                <a:lnTo>
                  <a:pt x="54564" y="441582"/>
                </a:lnTo>
                <a:lnTo>
                  <a:pt x="83435" y="473892"/>
                </a:lnTo>
                <a:lnTo>
                  <a:pt x="117524" y="501713"/>
                </a:lnTo>
                <a:lnTo>
                  <a:pt x="156392" y="524428"/>
                </a:lnTo>
                <a:lnTo>
                  <a:pt x="199604" y="541418"/>
                </a:lnTo>
                <a:lnTo>
                  <a:pt x="246721" y="552065"/>
                </a:lnTo>
                <a:lnTo>
                  <a:pt x="297307" y="555752"/>
                </a:lnTo>
                <a:lnTo>
                  <a:pt x="348181" y="552011"/>
                </a:lnTo>
                <a:lnTo>
                  <a:pt x="395581" y="541216"/>
                </a:lnTo>
                <a:lnTo>
                  <a:pt x="439063" y="524008"/>
                </a:lnTo>
                <a:lnTo>
                  <a:pt x="478186" y="501029"/>
                </a:lnTo>
                <a:lnTo>
                  <a:pt x="512505" y="472921"/>
                </a:lnTo>
                <a:lnTo>
                  <a:pt x="541577" y="440323"/>
                </a:lnTo>
                <a:lnTo>
                  <a:pt x="564961" y="403879"/>
                </a:lnTo>
                <a:lnTo>
                  <a:pt x="578777" y="372122"/>
                </a:lnTo>
                <a:lnTo>
                  <a:pt x="299250" y="372122"/>
                </a:lnTo>
                <a:lnTo>
                  <a:pt x="265094" y="364774"/>
                </a:lnTo>
                <a:lnTo>
                  <a:pt x="237313" y="344673"/>
                </a:lnTo>
                <a:lnTo>
                  <a:pt x="218641" y="314735"/>
                </a:lnTo>
                <a:lnTo>
                  <a:pt x="211810" y="277876"/>
                </a:lnTo>
                <a:lnTo>
                  <a:pt x="211810" y="275932"/>
                </a:lnTo>
                <a:lnTo>
                  <a:pt x="218200" y="240197"/>
                </a:lnTo>
                <a:lnTo>
                  <a:pt x="235975" y="210835"/>
                </a:lnTo>
                <a:lnTo>
                  <a:pt x="263042" y="190947"/>
                </a:lnTo>
                <a:lnTo>
                  <a:pt x="297307" y="183629"/>
                </a:lnTo>
                <a:lnTo>
                  <a:pt x="579649" y="183629"/>
                </a:lnTo>
                <a:lnTo>
                  <a:pt x="565198" y="150349"/>
                </a:lnTo>
                <a:lnTo>
                  <a:pt x="541983" y="114169"/>
                </a:lnTo>
                <a:lnTo>
                  <a:pt x="513114" y="81859"/>
                </a:lnTo>
                <a:lnTo>
                  <a:pt x="479028" y="54038"/>
                </a:lnTo>
                <a:lnTo>
                  <a:pt x="440161" y="31323"/>
                </a:lnTo>
                <a:lnTo>
                  <a:pt x="396951" y="14333"/>
                </a:lnTo>
                <a:lnTo>
                  <a:pt x="349835" y="3686"/>
                </a:lnTo>
                <a:lnTo>
                  <a:pt x="299250" y="0"/>
                </a:lnTo>
                <a:close/>
              </a:path>
              <a:path w="596900" h="556260">
                <a:moveTo>
                  <a:pt x="579649" y="183629"/>
                </a:moveTo>
                <a:lnTo>
                  <a:pt x="297307" y="183629"/>
                </a:lnTo>
                <a:lnTo>
                  <a:pt x="331463" y="190977"/>
                </a:lnTo>
                <a:lnTo>
                  <a:pt x="359243" y="211078"/>
                </a:lnTo>
                <a:lnTo>
                  <a:pt x="377915" y="241016"/>
                </a:lnTo>
                <a:lnTo>
                  <a:pt x="384746" y="277876"/>
                </a:lnTo>
                <a:lnTo>
                  <a:pt x="384746" y="279819"/>
                </a:lnTo>
                <a:lnTo>
                  <a:pt x="378354" y="315554"/>
                </a:lnTo>
                <a:lnTo>
                  <a:pt x="360576" y="344916"/>
                </a:lnTo>
                <a:lnTo>
                  <a:pt x="333509" y="364804"/>
                </a:lnTo>
                <a:lnTo>
                  <a:pt x="299250" y="372122"/>
                </a:lnTo>
                <a:lnTo>
                  <a:pt x="578777" y="372122"/>
                </a:lnTo>
                <a:lnTo>
                  <a:pt x="582212" y="364228"/>
                </a:lnTo>
                <a:lnTo>
                  <a:pt x="592887" y="322013"/>
                </a:lnTo>
                <a:lnTo>
                  <a:pt x="596544" y="277876"/>
                </a:lnTo>
                <a:lnTo>
                  <a:pt x="596544" y="275932"/>
                </a:lnTo>
                <a:lnTo>
                  <a:pt x="592915" y="231849"/>
                </a:lnTo>
                <a:lnTo>
                  <a:pt x="582321" y="189782"/>
                </a:lnTo>
                <a:lnTo>
                  <a:pt x="579649" y="183629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88604" y="1506711"/>
            <a:ext cx="386715" cy="538480"/>
          </a:xfrm>
          <a:custGeom>
            <a:avLst/>
            <a:gdLst/>
            <a:ahLst/>
            <a:cxnLst/>
            <a:rect l="l" t="t" r="r" b="b"/>
            <a:pathLst>
              <a:path w="386714" h="538480">
                <a:moveTo>
                  <a:pt x="386689" y="0"/>
                </a:moveTo>
                <a:lnTo>
                  <a:pt x="338719" y="3528"/>
                </a:lnTo>
                <a:lnTo>
                  <a:pt x="299100" y="17970"/>
                </a:lnTo>
                <a:lnTo>
                  <a:pt x="266851" y="42113"/>
                </a:lnTo>
                <a:lnTo>
                  <a:pt x="240994" y="74745"/>
                </a:lnTo>
                <a:lnTo>
                  <a:pt x="220548" y="114655"/>
                </a:lnTo>
                <a:lnTo>
                  <a:pt x="220548" y="7772"/>
                </a:lnTo>
                <a:lnTo>
                  <a:pt x="0" y="7772"/>
                </a:lnTo>
                <a:lnTo>
                  <a:pt x="0" y="538251"/>
                </a:lnTo>
                <a:lnTo>
                  <a:pt x="220548" y="538251"/>
                </a:lnTo>
                <a:lnTo>
                  <a:pt x="220548" y="403199"/>
                </a:lnTo>
                <a:lnTo>
                  <a:pt x="224649" y="349861"/>
                </a:lnTo>
                <a:lnTo>
                  <a:pt x="236847" y="307126"/>
                </a:lnTo>
                <a:lnTo>
                  <a:pt x="256979" y="274593"/>
                </a:lnTo>
                <a:lnTo>
                  <a:pt x="320403" y="238508"/>
                </a:lnTo>
                <a:lnTo>
                  <a:pt x="363372" y="234149"/>
                </a:lnTo>
                <a:lnTo>
                  <a:pt x="386689" y="234149"/>
                </a:lnTo>
                <a:lnTo>
                  <a:pt x="386689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321606" y="3649873"/>
            <a:ext cx="29952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spc="5" dirty="0">
                <a:latin typeface="Verdana"/>
                <a:cs typeface="Verdana"/>
              </a:rPr>
              <a:t>Houston</a:t>
            </a:r>
            <a:r>
              <a:rPr lang="en-US" sz="1500" spc="-80" dirty="0">
                <a:latin typeface="Verdana"/>
                <a:cs typeface="Verdana"/>
              </a:rPr>
              <a:t> </a:t>
            </a:r>
            <a:r>
              <a:rPr lang="en-US" sz="1500" spc="-229" dirty="0">
                <a:latin typeface="Verdana"/>
                <a:cs typeface="Verdana"/>
              </a:rPr>
              <a:t>|</a:t>
            </a:r>
            <a:r>
              <a:rPr lang="en-US" sz="1500" spc="-80" dirty="0">
                <a:latin typeface="Verdana"/>
                <a:cs typeface="Verdana"/>
              </a:rPr>
              <a:t> </a:t>
            </a:r>
            <a:r>
              <a:rPr lang="en-US" sz="1500" spc="5" dirty="0">
                <a:latin typeface="Verdana"/>
                <a:cs typeface="Verdana"/>
              </a:rPr>
              <a:t>October</a:t>
            </a:r>
            <a:r>
              <a:rPr lang="en-US" sz="1500" spc="-80" dirty="0">
                <a:latin typeface="Verdana"/>
                <a:cs typeface="Verdana"/>
              </a:rPr>
              <a:t> </a:t>
            </a:r>
            <a:r>
              <a:rPr lang="en-US" sz="1500" spc="-15" dirty="0">
                <a:latin typeface="Verdana"/>
                <a:cs typeface="Verdana"/>
              </a:rPr>
              <a:t>2022</a:t>
            </a:r>
            <a:endParaRPr lang="en-US" sz="1500" dirty="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835585" y="997456"/>
            <a:ext cx="630555" cy="676910"/>
            <a:chOff x="4835585" y="997456"/>
            <a:chExt cx="630555" cy="676910"/>
          </a:xfrm>
        </p:grpSpPr>
        <p:sp>
          <p:nvSpPr>
            <p:cNvPr id="34" name="object 34"/>
            <p:cNvSpPr/>
            <p:nvPr/>
          </p:nvSpPr>
          <p:spPr>
            <a:xfrm>
              <a:off x="5104053" y="1369024"/>
              <a:ext cx="346710" cy="305435"/>
            </a:xfrm>
            <a:custGeom>
              <a:avLst/>
              <a:gdLst/>
              <a:ahLst/>
              <a:cxnLst/>
              <a:rect l="l" t="t" r="r" b="b"/>
              <a:pathLst>
                <a:path w="346710" h="305435">
                  <a:moveTo>
                    <a:pt x="310864" y="0"/>
                  </a:moveTo>
                  <a:lnTo>
                    <a:pt x="27063" y="89235"/>
                  </a:lnTo>
                  <a:lnTo>
                    <a:pt x="190" y="122598"/>
                  </a:lnTo>
                  <a:lnTo>
                    <a:pt x="0" y="126561"/>
                  </a:lnTo>
                  <a:lnTo>
                    <a:pt x="1364" y="136813"/>
                  </a:lnTo>
                  <a:lnTo>
                    <a:pt x="265290" y="299979"/>
                  </a:lnTo>
                  <a:lnTo>
                    <a:pt x="280095" y="304842"/>
                  </a:lnTo>
                  <a:lnTo>
                    <a:pt x="295095" y="303689"/>
                  </a:lnTo>
                  <a:lnTo>
                    <a:pt x="308568" y="296995"/>
                  </a:lnTo>
                  <a:lnTo>
                    <a:pt x="318795" y="285235"/>
                  </a:lnTo>
                  <a:lnTo>
                    <a:pt x="323658" y="270411"/>
                  </a:lnTo>
                  <a:lnTo>
                    <a:pt x="322503" y="255412"/>
                  </a:lnTo>
                  <a:lnTo>
                    <a:pt x="315805" y="241951"/>
                  </a:lnTo>
                  <a:lnTo>
                    <a:pt x="304038" y="231742"/>
                  </a:lnTo>
                  <a:lnTo>
                    <a:pt x="135915" y="136302"/>
                  </a:lnTo>
                  <a:lnTo>
                    <a:pt x="319697" y="76421"/>
                  </a:lnTo>
                  <a:lnTo>
                    <a:pt x="333263" y="68746"/>
                  </a:lnTo>
                  <a:lnTo>
                    <a:pt x="342511" y="56889"/>
                  </a:lnTo>
                  <a:lnTo>
                    <a:pt x="346641" y="42431"/>
                  </a:lnTo>
                  <a:lnTo>
                    <a:pt x="344855" y="26955"/>
                  </a:lnTo>
                  <a:lnTo>
                    <a:pt x="337189" y="13385"/>
                  </a:lnTo>
                  <a:lnTo>
                    <a:pt x="325327" y="4131"/>
                  </a:lnTo>
                  <a:lnTo>
                    <a:pt x="310864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35585" y="997456"/>
              <a:ext cx="295275" cy="325755"/>
            </a:xfrm>
            <a:custGeom>
              <a:avLst/>
              <a:gdLst/>
              <a:ahLst/>
              <a:cxnLst/>
              <a:rect l="l" t="t" r="r" b="b"/>
              <a:pathLst>
                <a:path w="295275" h="325755">
                  <a:moveTo>
                    <a:pt x="257062" y="0"/>
                  </a:moveTo>
                  <a:lnTo>
                    <a:pt x="242853" y="2762"/>
                  </a:lnTo>
                  <a:lnTo>
                    <a:pt x="230718" y="10656"/>
                  </a:lnTo>
                  <a:lnTo>
                    <a:pt x="222249" y="23033"/>
                  </a:lnTo>
                  <a:lnTo>
                    <a:pt x="149630" y="194267"/>
                  </a:lnTo>
                  <a:lnTo>
                    <a:pt x="72058" y="25217"/>
                  </a:lnTo>
                  <a:lnTo>
                    <a:pt x="63227" y="13090"/>
                  </a:lnTo>
                  <a:lnTo>
                    <a:pt x="50872" y="5550"/>
                  </a:lnTo>
                  <a:lnTo>
                    <a:pt x="36597" y="3198"/>
                  </a:lnTo>
                  <a:lnTo>
                    <a:pt x="22008" y="6637"/>
                  </a:lnTo>
                  <a:lnTo>
                    <a:pt x="9884" y="15458"/>
                  </a:lnTo>
                  <a:lnTo>
                    <a:pt x="2350" y="27814"/>
                  </a:lnTo>
                  <a:lnTo>
                    <a:pt x="0" y="42095"/>
                  </a:lnTo>
                  <a:lnTo>
                    <a:pt x="3428" y="56688"/>
                  </a:lnTo>
                  <a:lnTo>
                    <a:pt x="119785" y="310294"/>
                  </a:lnTo>
                  <a:lnTo>
                    <a:pt x="124751" y="315857"/>
                  </a:lnTo>
                  <a:lnTo>
                    <a:pt x="130796" y="319679"/>
                  </a:lnTo>
                  <a:lnTo>
                    <a:pt x="136866" y="323527"/>
                  </a:lnTo>
                  <a:lnTo>
                    <a:pt x="144042" y="325636"/>
                  </a:lnTo>
                  <a:lnTo>
                    <a:pt x="151522" y="325534"/>
                  </a:lnTo>
                  <a:lnTo>
                    <a:pt x="162360" y="323771"/>
                  </a:lnTo>
                  <a:lnTo>
                    <a:pt x="291768" y="52509"/>
                  </a:lnTo>
                  <a:lnTo>
                    <a:pt x="294781" y="37836"/>
                  </a:lnTo>
                  <a:lnTo>
                    <a:pt x="292038" y="23639"/>
                  </a:lnTo>
                  <a:lnTo>
                    <a:pt x="284157" y="11504"/>
                  </a:lnTo>
                  <a:lnTo>
                    <a:pt x="271753" y="3018"/>
                  </a:lnTo>
                  <a:lnTo>
                    <a:pt x="257062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89500" y="997457"/>
              <a:ext cx="376555" cy="371475"/>
            </a:xfrm>
            <a:custGeom>
              <a:avLst/>
              <a:gdLst/>
              <a:ahLst/>
              <a:cxnLst/>
              <a:rect l="l" t="t" r="r" b="b"/>
              <a:pathLst>
                <a:path w="376554" h="371475">
                  <a:moveTo>
                    <a:pt x="160305" y="0"/>
                  </a:moveTo>
                  <a:lnTo>
                    <a:pt x="120970" y="26567"/>
                  </a:lnTo>
                  <a:lnTo>
                    <a:pt x="3038" y="312089"/>
                  </a:lnTo>
                  <a:lnTo>
                    <a:pt x="0" y="324196"/>
                  </a:lnTo>
                  <a:lnTo>
                    <a:pt x="526" y="336422"/>
                  </a:lnTo>
                  <a:lnTo>
                    <a:pt x="26007" y="368027"/>
                  </a:lnTo>
                  <a:lnTo>
                    <a:pt x="42750" y="371423"/>
                  </a:lnTo>
                  <a:lnTo>
                    <a:pt x="47653" y="371423"/>
                  </a:lnTo>
                  <a:lnTo>
                    <a:pt x="347779" y="263562"/>
                  </a:lnTo>
                  <a:lnTo>
                    <a:pt x="376043" y="225412"/>
                  </a:lnTo>
                  <a:lnTo>
                    <a:pt x="373522" y="208545"/>
                  </a:lnTo>
                  <a:lnTo>
                    <a:pt x="335383" y="180292"/>
                  </a:lnTo>
                  <a:lnTo>
                    <a:pt x="119573" y="254939"/>
                  </a:lnTo>
                  <a:lnTo>
                    <a:pt x="200345" y="59346"/>
                  </a:lnTo>
                  <a:lnTo>
                    <a:pt x="203610" y="42609"/>
                  </a:lnTo>
                  <a:lnTo>
                    <a:pt x="200319" y="26480"/>
                  </a:lnTo>
                  <a:lnTo>
                    <a:pt x="191219" y="12763"/>
                  </a:lnTo>
                  <a:lnTo>
                    <a:pt x="177053" y="3263"/>
                  </a:lnTo>
                  <a:lnTo>
                    <a:pt x="160305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063D45A4-B3CA-49C9-9B29-6BBA489500C1}"/>
              </a:ext>
            </a:extLst>
          </p:cNvPr>
          <p:cNvSpPr txBox="1"/>
          <p:nvPr/>
        </p:nvSpPr>
        <p:spPr>
          <a:xfrm>
            <a:off x="830936" y="2273117"/>
            <a:ext cx="4308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Ministry of Energy and Mines</a:t>
            </a:r>
            <a:endParaRPr lang="es-EC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30000" cy="6350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2618" y="719733"/>
            <a:ext cx="1330325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FBB03B"/>
                </a:solidFill>
                <a:latin typeface="Arial"/>
                <a:cs typeface="Arial"/>
              </a:rPr>
              <a:t>Location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South</a:t>
            </a:r>
            <a:r>
              <a:rPr sz="1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America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69483" y="729349"/>
            <a:ext cx="2941320" cy="4932045"/>
            <a:chOff x="1769483" y="729349"/>
            <a:chExt cx="2941320" cy="4932045"/>
          </a:xfrm>
        </p:grpSpPr>
        <p:sp>
          <p:nvSpPr>
            <p:cNvPr id="5" name="object 5"/>
            <p:cNvSpPr/>
            <p:nvPr/>
          </p:nvSpPr>
          <p:spPr>
            <a:xfrm>
              <a:off x="1772340" y="745953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4" h="525144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72340" y="1718621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4" h="525144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82687" y="732207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5" h="525144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82687" y="2641361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5" h="525144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9731" y="2638751"/>
              <a:ext cx="530212" cy="5302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82687" y="1704874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5" h="525144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72340" y="3671168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4" h="525145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1435" y="4999583"/>
              <a:ext cx="77038" cy="725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1435" y="5195874"/>
              <a:ext cx="77038" cy="725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1435" y="5392167"/>
              <a:ext cx="77038" cy="725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1435" y="5588457"/>
              <a:ext cx="77038" cy="72567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912976" y="705990"/>
            <a:ext cx="1200329" cy="743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BB03B"/>
                </a:solidFill>
                <a:latin typeface="Arial"/>
                <a:cs typeface="Arial"/>
              </a:rPr>
              <a:t>Capital: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Quito</a:t>
            </a:r>
            <a:br>
              <a:rPr lang="en-US" sz="1600" dirty="0">
                <a:solidFill>
                  <a:srgbClr val="FFFFFF"/>
                </a:solidFill>
                <a:latin typeface="Microsoft Sans Serif"/>
                <a:cs typeface="Microsoft Sans Serif"/>
              </a:rPr>
            </a:br>
            <a:r>
              <a:rPr lang="en-US"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(pop: 2.8m)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02631" y="1678656"/>
            <a:ext cx="1232535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sz="1800" b="1" spc="-75" dirty="0">
                <a:solidFill>
                  <a:srgbClr val="FBB03B"/>
                </a:solidFill>
                <a:latin typeface="Arial"/>
                <a:cs typeface="Arial"/>
              </a:rPr>
              <a:t>Size: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256,370</a:t>
            </a:r>
            <a:r>
              <a:rPr sz="1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Km</a:t>
            </a:r>
            <a:r>
              <a:rPr sz="1600" spc="-35" baseline="300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600" baseline="300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02631" y="2587650"/>
            <a:ext cx="1330312" cy="5129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lang="en-US" sz="1800" b="1" spc="-80" dirty="0">
                <a:solidFill>
                  <a:srgbClr val="FBB03B"/>
                </a:solidFill>
                <a:latin typeface="Arial"/>
                <a:cs typeface="Arial"/>
              </a:rPr>
              <a:t>Population</a:t>
            </a:r>
            <a:r>
              <a:rPr sz="1800" b="1" spc="-80" dirty="0">
                <a:solidFill>
                  <a:srgbClr val="FBB03B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spc="-35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1600" spc="-229" dirty="0">
                <a:solidFill>
                  <a:srgbClr val="FFFFFF"/>
                </a:solidFill>
                <a:latin typeface="Microsoft Sans Serif"/>
                <a:cs typeface="Microsoft Sans Serif"/>
              </a:rPr>
              <a:t>7</a:t>
            </a:r>
            <a:r>
              <a:rPr sz="16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.</a:t>
            </a:r>
            <a:r>
              <a:rPr sz="16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1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m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12977" y="2587650"/>
            <a:ext cx="1108075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sz="1800" b="1" spc="-175" dirty="0">
                <a:solidFill>
                  <a:srgbClr val="FBB03B"/>
                </a:solidFill>
                <a:latin typeface="Arial"/>
                <a:cs typeface="Arial"/>
              </a:rPr>
              <a:t>L</a:t>
            </a:r>
            <a:r>
              <a:rPr sz="1800" b="1" spc="-55" dirty="0">
                <a:solidFill>
                  <a:srgbClr val="FBB03B"/>
                </a:solidFill>
                <a:latin typeface="Arial"/>
                <a:cs typeface="Arial"/>
              </a:rPr>
              <a:t>anguage: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Spanish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03998" y="1678656"/>
            <a:ext cx="1027430" cy="52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FBB03B"/>
                </a:solidFill>
                <a:latin typeface="Arial"/>
                <a:cs typeface="Arial"/>
              </a:rPr>
              <a:t>Currency: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US</a:t>
            </a:r>
            <a:r>
              <a:rPr sz="16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Dollar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02618" y="3626247"/>
            <a:ext cx="3465195" cy="2172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lang="en-US" sz="1800" b="1" spc="-55" dirty="0">
                <a:solidFill>
                  <a:srgbClr val="FBB03B"/>
                </a:solidFill>
                <a:latin typeface="Arial"/>
                <a:cs typeface="Arial"/>
              </a:rPr>
              <a:t>Land Borders</a:t>
            </a:r>
            <a:r>
              <a:rPr sz="1800" b="1" spc="-70" dirty="0">
                <a:solidFill>
                  <a:srgbClr val="FBB03B"/>
                </a:solidFill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839"/>
              </a:lnSpc>
            </a:pP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North: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Colombia, South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East: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Perú.</a:t>
            </a:r>
            <a:endParaRPr sz="16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00" dirty="0">
              <a:latin typeface="Microsoft Sans Serif"/>
              <a:cs typeface="Microsoft Sans Serif"/>
            </a:endParaRPr>
          </a:p>
          <a:p>
            <a:pPr marL="12700">
              <a:lnSpc>
                <a:spcPts val="2080"/>
              </a:lnSpc>
              <a:spcBef>
                <a:spcPts val="1530"/>
              </a:spcBef>
            </a:pPr>
            <a:r>
              <a:rPr sz="1800" b="1" spc="-30" dirty="0">
                <a:solidFill>
                  <a:srgbClr val="FBB03B"/>
                </a:solidFill>
                <a:latin typeface="Arial"/>
                <a:cs typeface="Arial"/>
              </a:rPr>
              <a:t>Natural</a:t>
            </a:r>
            <a:r>
              <a:rPr sz="1800" b="1" spc="-70" dirty="0">
                <a:solidFill>
                  <a:srgbClr val="FBB03B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BB03B"/>
                </a:solidFill>
                <a:latin typeface="Arial"/>
                <a:cs typeface="Arial"/>
              </a:rPr>
              <a:t>Regions:</a:t>
            </a:r>
            <a:endParaRPr sz="1800" dirty="0">
              <a:latin typeface="Arial"/>
              <a:cs typeface="Arial"/>
            </a:endParaRPr>
          </a:p>
          <a:p>
            <a:pPr marL="154305" marR="1581150">
              <a:lnSpc>
                <a:spcPts val="1550"/>
              </a:lnSpc>
              <a:spcBef>
                <a:spcPts val="280"/>
              </a:spcBef>
            </a:pP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Pacific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Coast. </a:t>
            </a:r>
            <a:r>
              <a:rPr sz="1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Andean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Highlands. </a:t>
            </a:r>
            <a:r>
              <a:rPr sz="1600" spc="-40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Amazon</a:t>
            </a:r>
            <a:r>
              <a:rPr sz="16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Rainforest. </a:t>
            </a:r>
            <a:r>
              <a:rPr sz="1600" spc="-40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Galapagos</a:t>
            </a:r>
            <a:r>
              <a:rPr sz="16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Islands.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69731" y="803824"/>
            <a:ext cx="2863215" cy="4429125"/>
            <a:chOff x="1769731" y="803824"/>
            <a:chExt cx="2863215" cy="4429125"/>
          </a:xfrm>
        </p:grpSpPr>
        <p:sp>
          <p:nvSpPr>
            <p:cNvPr id="23" name="object 23"/>
            <p:cNvSpPr/>
            <p:nvPr/>
          </p:nvSpPr>
          <p:spPr>
            <a:xfrm>
              <a:off x="1772340" y="4705251"/>
              <a:ext cx="525145" cy="525145"/>
            </a:xfrm>
            <a:custGeom>
              <a:avLst/>
              <a:gdLst/>
              <a:ahLst/>
              <a:cxnLst/>
              <a:rect l="l" t="t" r="r" b="b"/>
              <a:pathLst>
                <a:path w="525144" h="525145">
                  <a:moveTo>
                    <a:pt x="54127" y="524992"/>
                  </a:moveTo>
                  <a:lnTo>
                    <a:pt x="470865" y="524992"/>
                  </a:lnTo>
                  <a:lnTo>
                    <a:pt x="491934" y="520739"/>
                  </a:lnTo>
                  <a:lnTo>
                    <a:pt x="509139" y="509139"/>
                  </a:lnTo>
                  <a:lnTo>
                    <a:pt x="520739" y="491934"/>
                  </a:lnTo>
                  <a:lnTo>
                    <a:pt x="524992" y="470865"/>
                  </a:lnTo>
                  <a:lnTo>
                    <a:pt x="524992" y="54127"/>
                  </a:lnTo>
                  <a:lnTo>
                    <a:pt x="520739" y="33057"/>
                  </a:lnTo>
                  <a:lnTo>
                    <a:pt x="509139" y="15852"/>
                  </a:lnTo>
                  <a:lnTo>
                    <a:pt x="491934" y="4253"/>
                  </a:lnTo>
                  <a:lnTo>
                    <a:pt x="470865" y="0"/>
                  </a:lnTo>
                  <a:lnTo>
                    <a:pt x="54127" y="0"/>
                  </a:lnTo>
                  <a:lnTo>
                    <a:pt x="33057" y="4253"/>
                  </a:lnTo>
                  <a:lnTo>
                    <a:pt x="15852" y="15852"/>
                  </a:lnTo>
                  <a:lnTo>
                    <a:pt x="4253" y="33057"/>
                  </a:lnTo>
                  <a:lnTo>
                    <a:pt x="0" y="54127"/>
                  </a:lnTo>
                  <a:lnTo>
                    <a:pt x="0" y="470865"/>
                  </a:lnTo>
                  <a:lnTo>
                    <a:pt x="4253" y="491934"/>
                  </a:lnTo>
                  <a:lnTo>
                    <a:pt x="15852" y="509139"/>
                  </a:lnTo>
                  <a:lnTo>
                    <a:pt x="33057" y="520739"/>
                  </a:lnTo>
                  <a:lnTo>
                    <a:pt x="54127" y="524992"/>
                  </a:lnTo>
                  <a:close/>
                </a:path>
              </a:pathLst>
            </a:custGeom>
            <a:ln w="5219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28748" y="843240"/>
              <a:ext cx="207645" cy="295910"/>
            </a:xfrm>
            <a:custGeom>
              <a:avLst/>
              <a:gdLst/>
              <a:ahLst/>
              <a:cxnLst/>
              <a:rect l="l" t="t" r="r" b="b"/>
              <a:pathLst>
                <a:path w="207644" h="295909">
                  <a:moveTo>
                    <a:pt x="111115" y="0"/>
                  </a:moveTo>
                  <a:lnTo>
                    <a:pt x="96091" y="0"/>
                  </a:lnTo>
                  <a:lnTo>
                    <a:pt x="95444" y="165"/>
                  </a:lnTo>
                  <a:lnTo>
                    <a:pt x="94821" y="368"/>
                  </a:lnTo>
                  <a:lnTo>
                    <a:pt x="87849" y="1663"/>
                  </a:lnTo>
                  <a:lnTo>
                    <a:pt x="32430" y="28130"/>
                  </a:lnTo>
                  <a:lnTo>
                    <a:pt x="6404" y="67262"/>
                  </a:lnTo>
                  <a:lnTo>
                    <a:pt x="0" y="113847"/>
                  </a:lnTo>
                  <a:lnTo>
                    <a:pt x="16081" y="160261"/>
                  </a:lnTo>
                  <a:lnTo>
                    <a:pt x="102133" y="293738"/>
                  </a:lnTo>
                  <a:lnTo>
                    <a:pt x="102784" y="294639"/>
                  </a:lnTo>
                  <a:lnTo>
                    <a:pt x="103610" y="295833"/>
                  </a:lnTo>
                  <a:lnTo>
                    <a:pt x="104422" y="294639"/>
                  </a:lnTo>
                  <a:lnTo>
                    <a:pt x="105091" y="293725"/>
                  </a:lnTo>
                  <a:lnTo>
                    <a:pt x="124381" y="263804"/>
                  </a:lnTo>
                  <a:lnTo>
                    <a:pt x="103597" y="263804"/>
                  </a:lnTo>
                  <a:lnTo>
                    <a:pt x="102352" y="262051"/>
                  </a:lnTo>
                  <a:lnTo>
                    <a:pt x="31118" y="151574"/>
                  </a:lnTo>
                  <a:lnTo>
                    <a:pt x="17218" y="111093"/>
                  </a:lnTo>
                  <a:lnTo>
                    <a:pt x="23404" y="71169"/>
                  </a:lnTo>
                  <a:lnTo>
                    <a:pt x="46986" y="38376"/>
                  </a:lnTo>
                  <a:lnTo>
                    <a:pt x="85271" y="19291"/>
                  </a:lnTo>
                  <a:lnTo>
                    <a:pt x="162135" y="19048"/>
                  </a:lnTo>
                  <a:lnTo>
                    <a:pt x="156628" y="14564"/>
                  </a:lnTo>
                  <a:lnTo>
                    <a:pt x="128121" y="2971"/>
                  </a:lnTo>
                  <a:lnTo>
                    <a:pt x="122533" y="1650"/>
                  </a:lnTo>
                  <a:lnTo>
                    <a:pt x="116792" y="977"/>
                  </a:lnTo>
                  <a:lnTo>
                    <a:pt x="111115" y="0"/>
                  </a:lnTo>
                  <a:close/>
                </a:path>
                <a:path w="207644" h="295909">
                  <a:moveTo>
                    <a:pt x="162135" y="19048"/>
                  </a:moveTo>
                  <a:lnTo>
                    <a:pt x="120880" y="19048"/>
                  </a:lnTo>
                  <a:lnTo>
                    <a:pt x="152730" y="32739"/>
                  </a:lnTo>
                  <a:lnTo>
                    <a:pt x="176850" y="57619"/>
                  </a:lnTo>
                  <a:lnTo>
                    <a:pt x="189271" y="90944"/>
                  </a:lnTo>
                  <a:lnTo>
                    <a:pt x="190221" y="106974"/>
                  </a:lnTo>
                  <a:lnTo>
                    <a:pt x="188373" y="122389"/>
                  </a:lnTo>
                  <a:lnTo>
                    <a:pt x="183710" y="137186"/>
                  </a:lnTo>
                  <a:lnTo>
                    <a:pt x="176216" y="151358"/>
                  </a:lnTo>
                  <a:lnTo>
                    <a:pt x="104753" y="262254"/>
                  </a:lnTo>
                  <a:lnTo>
                    <a:pt x="104232" y="262915"/>
                  </a:lnTo>
                  <a:lnTo>
                    <a:pt x="103597" y="263804"/>
                  </a:lnTo>
                  <a:lnTo>
                    <a:pt x="124381" y="263804"/>
                  </a:lnTo>
                  <a:lnTo>
                    <a:pt x="190503" y="161239"/>
                  </a:lnTo>
                  <a:lnTo>
                    <a:pt x="199617" y="144075"/>
                  </a:lnTo>
                  <a:lnTo>
                    <a:pt x="205305" y="126172"/>
                  </a:lnTo>
                  <a:lnTo>
                    <a:pt x="207573" y="107534"/>
                  </a:lnTo>
                  <a:lnTo>
                    <a:pt x="206429" y="88163"/>
                  </a:lnTo>
                  <a:lnTo>
                    <a:pt x="197403" y="58925"/>
                  </a:lnTo>
                  <a:lnTo>
                    <a:pt x="180262" y="33804"/>
                  </a:lnTo>
                  <a:lnTo>
                    <a:pt x="162135" y="19048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80388" y="895282"/>
              <a:ext cx="103940" cy="10402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884520" y="1830570"/>
              <a:ext cx="300990" cy="301625"/>
            </a:xfrm>
            <a:custGeom>
              <a:avLst/>
              <a:gdLst/>
              <a:ahLst/>
              <a:cxnLst/>
              <a:rect l="l" t="t" r="r" b="b"/>
              <a:pathLst>
                <a:path w="300989" h="301625">
                  <a:moveTo>
                    <a:pt x="234112" y="0"/>
                  </a:moveTo>
                  <a:lnTo>
                    <a:pt x="39788" y="28"/>
                  </a:lnTo>
                  <a:lnTo>
                    <a:pt x="2853" y="23624"/>
                  </a:lnTo>
                  <a:lnTo>
                    <a:pt x="0" y="261585"/>
                  </a:lnTo>
                  <a:lnTo>
                    <a:pt x="2826" y="277298"/>
                  </a:lnTo>
                  <a:lnTo>
                    <a:pt x="39618" y="301069"/>
                  </a:lnTo>
                  <a:lnTo>
                    <a:pt x="95065" y="301083"/>
                  </a:lnTo>
                  <a:lnTo>
                    <a:pt x="261411" y="301069"/>
                  </a:lnTo>
                  <a:lnTo>
                    <a:pt x="277413" y="298168"/>
                  </a:lnTo>
                  <a:lnTo>
                    <a:pt x="289908" y="290052"/>
                  </a:lnTo>
                  <a:lnTo>
                    <a:pt x="292602" y="285918"/>
                  </a:lnTo>
                  <a:lnTo>
                    <a:pt x="39451" y="285905"/>
                  </a:lnTo>
                  <a:lnTo>
                    <a:pt x="29270" y="284246"/>
                  </a:lnTo>
                  <a:lnTo>
                    <a:pt x="21595" y="279420"/>
                  </a:lnTo>
                  <a:lnTo>
                    <a:pt x="16785" y="271725"/>
                  </a:lnTo>
                  <a:lnTo>
                    <a:pt x="15245" y="262220"/>
                  </a:lnTo>
                  <a:lnTo>
                    <a:pt x="15120" y="39601"/>
                  </a:lnTo>
                  <a:lnTo>
                    <a:pt x="16782" y="29356"/>
                  </a:lnTo>
                  <a:lnTo>
                    <a:pt x="21600" y="21656"/>
                  </a:lnTo>
                  <a:lnTo>
                    <a:pt x="29286" y="16845"/>
                  </a:lnTo>
                  <a:lnTo>
                    <a:pt x="39567" y="15179"/>
                  </a:lnTo>
                  <a:lnTo>
                    <a:pt x="292954" y="15165"/>
                  </a:lnTo>
                  <a:lnTo>
                    <a:pt x="286400" y="7985"/>
                  </a:lnTo>
                  <a:lnTo>
                    <a:pt x="275268" y="2108"/>
                  </a:lnTo>
                  <a:lnTo>
                    <a:pt x="262021" y="28"/>
                  </a:lnTo>
                  <a:lnTo>
                    <a:pt x="234112" y="0"/>
                  </a:lnTo>
                  <a:close/>
                </a:path>
                <a:path w="300989" h="301625">
                  <a:moveTo>
                    <a:pt x="292954" y="15165"/>
                  </a:moveTo>
                  <a:lnTo>
                    <a:pt x="95022" y="15165"/>
                  </a:lnTo>
                  <a:lnTo>
                    <a:pt x="261373" y="15179"/>
                  </a:lnTo>
                  <a:lnTo>
                    <a:pt x="271638" y="16847"/>
                  </a:lnTo>
                  <a:lnTo>
                    <a:pt x="279312" y="21666"/>
                  </a:lnTo>
                  <a:lnTo>
                    <a:pt x="284119" y="29356"/>
                  </a:lnTo>
                  <a:lnTo>
                    <a:pt x="285776" y="39601"/>
                  </a:lnTo>
                  <a:lnTo>
                    <a:pt x="285782" y="262220"/>
                  </a:lnTo>
                  <a:lnTo>
                    <a:pt x="284564" y="270487"/>
                  </a:lnTo>
                  <a:lnTo>
                    <a:pt x="39529" y="285918"/>
                  </a:lnTo>
                  <a:lnTo>
                    <a:pt x="292602" y="285918"/>
                  </a:lnTo>
                  <a:lnTo>
                    <a:pt x="298039" y="277573"/>
                  </a:lnTo>
                  <a:lnTo>
                    <a:pt x="300831" y="262220"/>
                  </a:lnTo>
                  <a:lnTo>
                    <a:pt x="300946" y="261343"/>
                  </a:lnTo>
                  <a:lnTo>
                    <a:pt x="300908" y="35982"/>
                  </a:lnTo>
                  <a:lnTo>
                    <a:pt x="300590" y="32502"/>
                  </a:lnTo>
                  <a:lnTo>
                    <a:pt x="299816" y="29200"/>
                  </a:lnTo>
                  <a:lnTo>
                    <a:pt x="294791" y="17177"/>
                  </a:lnTo>
                  <a:lnTo>
                    <a:pt x="292954" y="15165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29823" y="2010479"/>
              <a:ext cx="77114" cy="7589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4320" y="1875924"/>
              <a:ext cx="75882" cy="7581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73262" y="3799027"/>
              <a:ext cx="363855" cy="273050"/>
            </a:xfrm>
            <a:custGeom>
              <a:avLst/>
              <a:gdLst/>
              <a:ahLst/>
              <a:cxnLst/>
              <a:rect l="l" t="t" r="r" b="b"/>
              <a:pathLst>
                <a:path w="363855" h="273050">
                  <a:moveTo>
                    <a:pt x="340817" y="63690"/>
                  </a:moveTo>
                  <a:lnTo>
                    <a:pt x="322580" y="45491"/>
                  </a:lnTo>
                  <a:lnTo>
                    <a:pt x="266585" y="45491"/>
                  </a:lnTo>
                  <a:lnTo>
                    <a:pt x="261023" y="45402"/>
                  </a:lnTo>
                  <a:lnTo>
                    <a:pt x="252120" y="45643"/>
                  </a:lnTo>
                  <a:lnTo>
                    <a:pt x="249885" y="48171"/>
                  </a:lnTo>
                  <a:lnTo>
                    <a:pt x="249910" y="50431"/>
                  </a:lnTo>
                  <a:lnTo>
                    <a:pt x="249999" y="54254"/>
                  </a:lnTo>
                  <a:lnTo>
                    <a:pt x="252196" y="56502"/>
                  </a:lnTo>
                  <a:lnTo>
                    <a:pt x="256298" y="56908"/>
                  </a:lnTo>
                  <a:lnTo>
                    <a:pt x="257251" y="56857"/>
                  </a:lnTo>
                  <a:lnTo>
                    <a:pt x="311581" y="56857"/>
                  </a:lnTo>
                  <a:lnTo>
                    <a:pt x="329514" y="69469"/>
                  </a:lnTo>
                  <a:lnTo>
                    <a:pt x="329412" y="79578"/>
                  </a:lnTo>
                  <a:lnTo>
                    <a:pt x="329196" y="79590"/>
                  </a:lnTo>
                  <a:lnTo>
                    <a:pt x="329196" y="91122"/>
                  </a:lnTo>
                  <a:lnTo>
                    <a:pt x="329196" y="147764"/>
                  </a:lnTo>
                  <a:lnTo>
                    <a:pt x="263804" y="147777"/>
                  </a:lnTo>
                  <a:lnTo>
                    <a:pt x="252234" y="147726"/>
                  </a:lnTo>
                  <a:lnTo>
                    <a:pt x="249948" y="145669"/>
                  </a:lnTo>
                  <a:lnTo>
                    <a:pt x="249923" y="91922"/>
                  </a:lnTo>
                  <a:lnTo>
                    <a:pt x="250088" y="91605"/>
                  </a:lnTo>
                  <a:lnTo>
                    <a:pt x="250202" y="91122"/>
                  </a:lnTo>
                  <a:lnTo>
                    <a:pt x="329196" y="91122"/>
                  </a:lnTo>
                  <a:lnTo>
                    <a:pt x="329196" y="79590"/>
                  </a:lnTo>
                  <a:lnTo>
                    <a:pt x="240080" y="79590"/>
                  </a:lnTo>
                  <a:lnTo>
                    <a:pt x="238544" y="81165"/>
                  </a:lnTo>
                  <a:lnTo>
                    <a:pt x="238544" y="140195"/>
                  </a:lnTo>
                  <a:lnTo>
                    <a:pt x="329247" y="159131"/>
                  </a:lnTo>
                  <a:lnTo>
                    <a:pt x="329247" y="170484"/>
                  </a:lnTo>
                  <a:lnTo>
                    <a:pt x="329234" y="182168"/>
                  </a:lnTo>
                  <a:lnTo>
                    <a:pt x="329234" y="189776"/>
                  </a:lnTo>
                  <a:lnTo>
                    <a:pt x="321754" y="182168"/>
                  </a:lnTo>
                  <a:lnTo>
                    <a:pt x="329234" y="182168"/>
                  </a:lnTo>
                  <a:lnTo>
                    <a:pt x="329234" y="170497"/>
                  </a:lnTo>
                  <a:lnTo>
                    <a:pt x="315582" y="170548"/>
                  </a:lnTo>
                  <a:lnTo>
                    <a:pt x="305727" y="170434"/>
                  </a:lnTo>
                  <a:lnTo>
                    <a:pt x="302869" y="170751"/>
                  </a:lnTo>
                  <a:lnTo>
                    <a:pt x="300113" y="177495"/>
                  </a:lnTo>
                  <a:lnTo>
                    <a:pt x="302133" y="179666"/>
                  </a:lnTo>
                  <a:lnTo>
                    <a:pt x="304634" y="182168"/>
                  </a:lnTo>
                  <a:lnTo>
                    <a:pt x="309410" y="187020"/>
                  </a:lnTo>
                  <a:lnTo>
                    <a:pt x="314490" y="192265"/>
                  </a:lnTo>
                  <a:lnTo>
                    <a:pt x="319659" y="197396"/>
                  </a:lnTo>
                  <a:lnTo>
                    <a:pt x="325043" y="202247"/>
                  </a:lnTo>
                  <a:lnTo>
                    <a:pt x="330809" y="207098"/>
                  </a:lnTo>
                  <a:lnTo>
                    <a:pt x="329526" y="211569"/>
                  </a:lnTo>
                  <a:lnTo>
                    <a:pt x="329526" y="235305"/>
                  </a:lnTo>
                  <a:lnTo>
                    <a:pt x="328688" y="236639"/>
                  </a:lnTo>
                  <a:lnTo>
                    <a:pt x="325488" y="238391"/>
                  </a:lnTo>
                  <a:lnTo>
                    <a:pt x="324231" y="238633"/>
                  </a:lnTo>
                  <a:lnTo>
                    <a:pt x="311213" y="238658"/>
                  </a:lnTo>
                  <a:lnTo>
                    <a:pt x="305092" y="238658"/>
                  </a:lnTo>
                  <a:lnTo>
                    <a:pt x="250863" y="238633"/>
                  </a:lnTo>
                  <a:lnTo>
                    <a:pt x="250634" y="238544"/>
                  </a:lnTo>
                  <a:lnTo>
                    <a:pt x="250469" y="238506"/>
                  </a:lnTo>
                  <a:lnTo>
                    <a:pt x="250177" y="238442"/>
                  </a:lnTo>
                  <a:lnTo>
                    <a:pt x="249948" y="238391"/>
                  </a:lnTo>
                  <a:lnTo>
                    <a:pt x="249948" y="183972"/>
                  </a:lnTo>
                  <a:lnTo>
                    <a:pt x="251968" y="181914"/>
                  </a:lnTo>
                  <a:lnTo>
                    <a:pt x="261899" y="181813"/>
                  </a:lnTo>
                  <a:lnTo>
                    <a:pt x="267233" y="181622"/>
                  </a:lnTo>
                  <a:lnTo>
                    <a:pt x="274561" y="182105"/>
                  </a:lnTo>
                  <a:lnTo>
                    <a:pt x="276987" y="183070"/>
                  </a:lnTo>
                  <a:lnTo>
                    <a:pt x="303631" y="209550"/>
                  </a:lnTo>
                  <a:lnTo>
                    <a:pt x="311912" y="217805"/>
                  </a:lnTo>
                  <a:lnTo>
                    <a:pt x="329526" y="235305"/>
                  </a:lnTo>
                  <a:lnTo>
                    <a:pt x="329526" y="211569"/>
                  </a:lnTo>
                  <a:lnTo>
                    <a:pt x="329209" y="212674"/>
                  </a:lnTo>
                  <a:lnTo>
                    <a:pt x="328904" y="218579"/>
                  </a:lnTo>
                  <a:lnTo>
                    <a:pt x="327685" y="217805"/>
                  </a:lnTo>
                  <a:lnTo>
                    <a:pt x="326923" y="216750"/>
                  </a:lnTo>
                  <a:lnTo>
                    <a:pt x="291833" y="181622"/>
                  </a:lnTo>
                  <a:lnTo>
                    <a:pt x="282638" y="172377"/>
                  </a:lnTo>
                  <a:lnTo>
                    <a:pt x="278587" y="170586"/>
                  </a:lnTo>
                  <a:lnTo>
                    <a:pt x="278015" y="170332"/>
                  </a:lnTo>
                  <a:lnTo>
                    <a:pt x="267131" y="170586"/>
                  </a:lnTo>
                  <a:lnTo>
                    <a:pt x="261912" y="170472"/>
                  </a:lnTo>
                  <a:lnTo>
                    <a:pt x="256628" y="170510"/>
                  </a:lnTo>
                  <a:lnTo>
                    <a:pt x="249199" y="171805"/>
                  </a:lnTo>
                  <a:lnTo>
                    <a:pt x="243484" y="175475"/>
                  </a:lnTo>
                  <a:lnTo>
                    <a:pt x="239826" y="181216"/>
                  </a:lnTo>
                  <a:lnTo>
                    <a:pt x="238544" y="188747"/>
                  </a:lnTo>
                  <a:lnTo>
                    <a:pt x="238531" y="238442"/>
                  </a:lnTo>
                  <a:lnTo>
                    <a:pt x="227177" y="238442"/>
                  </a:lnTo>
                  <a:lnTo>
                    <a:pt x="215811" y="205778"/>
                  </a:lnTo>
                  <a:lnTo>
                    <a:pt x="215811" y="238506"/>
                  </a:lnTo>
                  <a:lnTo>
                    <a:pt x="124929" y="238506"/>
                  </a:lnTo>
                  <a:lnTo>
                    <a:pt x="124815" y="228447"/>
                  </a:lnTo>
                  <a:lnTo>
                    <a:pt x="124764" y="226809"/>
                  </a:lnTo>
                  <a:lnTo>
                    <a:pt x="125120" y="218135"/>
                  </a:lnTo>
                  <a:lnTo>
                    <a:pt x="127139" y="216420"/>
                  </a:lnTo>
                  <a:lnTo>
                    <a:pt x="130886" y="215887"/>
                  </a:lnTo>
                  <a:lnTo>
                    <a:pt x="131724" y="215950"/>
                  </a:lnTo>
                  <a:lnTo>
                    <a:pt x="213944" y="215950"/>
                  </a:lnTo>
                  <a:lnTo>
                    <a:pt x="215785" y="217766"/>
                  </a:lnTo>
                  <a:lnTo>
                    <a:pt x="215811" y="238506"/>
                  </a:lnTo>
                  <a:lnTo>
                    <a:pt x="215811" y="205778"/>
                  </a:lnTo>
                  <a:lnTo>
                    <a:pt x="209156" y="204584"/>
                  </a:lnTo>
                  <a:lnTo>
                    <a:pt x="131737" y="204584"/>
                  </a:lnTo>
                  <a:lnTo>
                    <a:pt x="113525" y="238455"/>
                  </a:lnTo>
                  <a:lnTo>
                    <a:pt x="102158" y="238455"/>
                  </a:lnTo>
                  <a:lnTo>
                    <a:pt x="102133" y="177495"/>
                  </a:lnTo>
                  <a:lnTo>
                    <a:pt x="90779" y="160312"/>
                  </a:lnTo>
                  <a:lnTo>
                    <a:pt x="90779" y="212674"/>
                  </a:lnTo>
                  <a:lnTo>
                    <a:pt x="90652" y="237896"/>
                  </a:lnTo>
                  <a:lnTo>
                    <a:pt x="90525" y="238658"/>
                  </a:lnTo>
                  <a:lnTo>
                    <a:pt x="52285" y="238658"/>
                  </a:lnTo>
                  <a:lnTo>
                    <a:pt x="35902" y="238582"/>
                  </a:lnTo>
                  <a:lnTo>
                    <a:pt x="33985" y="236105"/>
                  </a:lnTo>
                  <a:lnTo>
                    <a:pt x="33972" y="170726"/>
                  </a:lnTo>
                  <a:lnTo>
                    <a:pt x="34975" y="170637"/>
                  </a:lnTo>
                  <a:lnTo>
                    <a:pt x="35763" y="170497"/>
                  </a:lnTo>
                  <a:lnTo>
                    <a:pt x="36550" y="170497"/>
                  </a:lnTo>
                  <a:lnTo>
                    <a:pt x="88519" y="170510"/>
                  </a:lnTo>
                  <a:lnTo>
                    <a:pt x="90754" y="172478"/>
                  </a:lnTo>
                  <a:lnTo>
                    <a:pt x="90779" y="212674"/>
                  </a:lnTo>
                  <a:lnTo>
                    <a:pt x="90779" y="160312"/>
                  </a:lnTo>
                  <a:lnTo>
                    <a:pt x="83832" y="159131"/>
                  </a:lnTo>
                  <a:lnTo>
                    <a:pt x="34226" y="159131"/>
                  </a:lnTo>
                  <a:lnTo>
                    <a:pt x="34226" y="147764"/>
                  </a:lnTo>
                  <a:lnTo>
                    <a:pt x="84162" y="147751"/>
                  </a:lnTo>
                  <a:lnTo>
                    <a:pt x="102158" y="91198"/>
                  </a:lnTo>
                  <a:lnTo>
                    <a:pt x="113525" y="91109"/>
                  </a:lnTo>
                  <a:lnTo>
                    <a:pt x="113423" y="103378"/>
                  </a:lnTo>
                  <a:lnTo>
                    <a:pt x="113284" y="107061"/>
                  </a:lnTo>
                  <a:lnTo>
                    <a:pt x="113792" y="115074"/>
                  </a:lnTo>
                  <a:lnTo>
                    <a:pt x="115239" y="117487"/>
                  </a:lnTo>
                  <a:lnTo>
                    <a:pt x="118110" y="119341"/>
                  </a:lnTo>
                  <a:lnTo>
                    <a:pt x="121158" y="119176"/>
                  </a:lnTo>
                  <a:lnTo>
                    <a:pt x="126834" y="114223"/>
                  </a:lnTo>
                  <a:lnTo>
                    <a:pt x="131076" y="109905"/>
                  </a:lnTo>
                  <a:lnTo>
                    <a:pt x="136994" y="103378"/>
                  </a:lnTo>
                  <a:lnTo>
                    <a:pt x="136588" y="100888"/>
                  </a:lnTo>
                  <a:lnTo>
                    <a:pt x="136499" y="100647"/>
                  </a:lnTo>
                  <a:lnTo>
                    <a:pt x="135356" y="99390"/>
                  </a:lnTo>
                  <a:lnTo>
                    <a:pt x="132676" y="96456"/>
                  </a:lnTo>
                  <a:lnTo>
                    <a:pt x="130213" y="96075"/>
                  </a:lnTo>
                  <a:lnTo>
                    <a:pt x="126758" y="98018"/>
                  </a:lnTo>
                  <a:lnTo>
                    <a:pt x="125996" y="98628"/>
                  </a:lnTo>
                  <a:lnTo>
                    <a:pt x="124891" y="99390"/>
                  </a:lnTo>
                  <a:lnTo>
                    <a:pt x="124904" y="91109"/>
                  </a:lnTo>
                  <a:lnTo>
                    <a:pt x="124866" y="81394"/>
                  </a:lnTo>
                  <a:lnTo>
                    <a:pt x="123024" y="79590"/>
                  </a:lnTo>
                  <a:lnTo>
                    <a:pt x="90792" y="79590"/>
                  </a:lnTo>
                  <a:lnTo>
                    <a:pt x="90792" y="91198"/>
                  </a:lnTo>
                  <a:lnTo>
                    <a:pt x="90754" y="134061"/>
                  </a:lnTo>
                  <a:lnTo>
                    <a:pt x="88696" y="136347"/>
                  </a:lnTo>
                  <a:lnTo>
                    <a:pt x="75463" y="136398"/>
                  </a:lnTo>
                  <a:lnTo>
                    <a:pt x="72301" y="136398"/>
                  </a:lnTo>
                  <a:lnTo>
                    <a:pt x="34950" y="136372"/>
                  </a:lnTo>
                  <a:lnTo>
                    <a:pt x="34632" y="136220"/>
                  </a:lnTo>
                  <a:lnTo>
                    <a:pt x="34150" y="136105"/>
                  </a:lnTo>
                  <a:lnTo>
                    <a:pt x="34150" y="91198"/>
                  </a:lnTo>
                  <a:lnTo>
                    <a:pt x="90792" y="91198"/>
                  </a:lnTo>
                  <a:lnTo>
                    <a:pt x="90792" y="79590"/>
                  </a:lnTo>
                  <a:lnTo>
                    <a:pt x="33972" y="79578"/>
                  </a:lnTo>
                  <a:lnTo>
                    <a:pt x="33985" y="58610"/>
                  </a:lnTo>
                  <a:lnTo>
                    <a:pt x="35737" y="56857"/>
                  </a:lnTo>
                  <a:lnTo>
                    <a:pt x="106553" y="56857"/>
                  </a:lnTo>
                  <a:lnTo>
                    <a:pt x="107784" y="56972"/>
                  </a:lnTo>
                  <a:lnTo>
                    <a:pt x="108305" y="56845"/>
                  </a:lnTo>
                  <a:lnTo>
                    <a:pt x="111747" y="56007"/>
                  </a:lnTo>
                  <a:lnTo>
                    <a:pt x="113360" y="54254"/>
                  </a:lnTo>
                  <a:lnTo>
                    <a:pt x="113436" y="48171"/>
                  </a:lnTo>
                  <a:lnTo>
                    <a:pt x="111721" y="46304"/>
                  </a:lnTo>
                  <a:lnTo>
                    <a:pt x="107848" y="45389"/>
                  </a:lnTo>
                  <a:lnTo>
                    <a:pt x="106743" y="45491"/>
                  </a:lnTo>
                  <a:lnTo>
                    <a:pt x="41046" y="45491"/>
                  </a:lnTo>
                  <a:lnTo>
                    <a:pt x="22618" y="231889"/>
                  </a:lnTo>
                  <a:lnTo>
                    <a:pt x="23901" y="239331"/>
                  </a:lnTo>
                  <a:lnTo>
                    <a:pt x="27584" y="245084"/>
                  </a:lnTo>
                  <a:lnTo>
                    <a:pt x="33286" y="248742"/>
                  </a:lnTo>
                  <a:lnTo>
                    <a:pt x="40805" y="250024"/>
                  </a:lnTo>
                  <a:lnTo>
                    <a:pt x="322770" y="250024"/>
                  </a:lnTo>
                  <a:lnTo>
                    <a:pt x="330174" y="248742"/>
                  </a:lnTo>
                  <a:lnTo>
                    <a:pt x="335876" y="245071"/>
                  </a:lnTo>
                  <a:lnTo>
                    <a:pt x="339509" y="239395"/>
                  </a:lnTo>
                  <a:lnTo>
                    <a:pt x="339636" y="238658"/>
                  </a:lnTo>
                  <a:lnTo>
                    <a:pt x="340702" y="232575"/>
                  </a:lnTo>
                  <a:lnTo>
                    <a:pt x="340804" y="218579"/>
                  </a:lnTo>
                  <a:lnTo>
                    <a:pt x="340804" y="189776"/>
                  </a:lnTo>
                  <a:lnTo>
                    <a:pt x="340804" y="182168"/>
                  </a:lnTo>
                  <a:lnTo>
                    <a:pt x="340804" y="170548"/>
                  </a:lnTo>
                  <a:lnTo>
                    <a:pt x="340804" y="147777"/>
                  </a:lnTo>
                  <a:lnTo>
                    <a:pt x="340817" y="91122"/>
                  </a:lnTo>
                  <a:lnTo>
                    <a:pt x="340817" y="63690"/>
                  </a:lnTo>
                  <a:close/>
                </a:path>
                <a:path w="363855" h="273050">
                  <a:moveTo>
                    <a:pt x="363550" y="41706"/>
                  </a:moveTo>
                  <a:lnTo>
                    <a:pt x="362356" y="34124"/>
                  </a:lnTo>
                  <a:lnTo>
                    <a:pt x="362292" y="33655"/>
                  </a:lnTo>
                  <a:lnTo>
                    <a:pt x="358609" y="27711"/>
                  </a:lnTo>
                  <a:lnTo>
                    <a:pt x="352679" y="24028"/>
                  </a:lnTo>
                  <a:lnTo>
                    <a:pt x="352183" y="23952"/>
                  </a:lnTo>
                  <a:lnTo>
                    <a:pt x="352183" y="259626"/>
                  </a:lnTo>
                  <a:lnTo>
                    <a:pt x="350393" y="261391"/>
                  </a:lnTo>
                  <a:lnTo>
                    <a:pt x="13004" y="261391"/>
                  </a:lnTo>
                  <a:lnTo>
                    <a:pt x="11252" y="259626"/>
                  </a:lnTo>
                  <a:lnTo>
                    <a:pt x="11239" y="35890"/>
                  </a:lnTo>
                  <a:lnTo>
                    <a:pt x="12992" y="34124"/>
                  </a:lnTo>
                  <a:lnTo>
                    <a:pt x="129133" y="34124"/>
                  </a:lnTo>
                  <a:lnTo>
                    <a:pt x="127863" y="39090"/>
                  </a:lnTo>
                  <a:lnTo>
                    <a:pt x="126542" y="43497"/>
                  </a:lnTo>
                  <a:lnTo>
                    <a:pt x="125628" y="47993"/>
                  </a:lnTo>
                  <a:lnTo>
                    <a:pt x="139166" y="94818"/>
                  </a:lnTo>
                  <a:lnTo>
                    <a:pt x="169443" y="136499"/>
                  </a:lnTo>
                  <a:lnTo>
                    <a:pt x="183629" y="148869"/>
                  </a:lnTo>
                  <a:lnTo>
                    <a:pt x="195973" y="132880"/>
                  </a:lnTo>
                  <a:lnTo>
                    <a:pt x="203682" y="122834"/>
                  </a:lnTo>
                  <a:lnTo>
                    <a:pt x="223100" y="97155"/>
                  </a:lnTo>
                  <a:lnTo>
                    <a:pt x="222465" y="93840"/>
                  </a:lnTo>
                  <a:lnTo>
                    <a:pt x="216877" y="89928"/>
                  </a:lnTo>
                  <a:lnTo>
                    <a:pt x="213690" y="90830"/>
                  </a:lnTo>
                  <a:lnTo>
                    <a:pt x="183603" y="131216"/>
                  </a:lnTo>
                  <a:lnTo>
                    <a:pt x="182778" y="132054"/>
                  </a:lnTo>
                  <a:lnTo>
                    <a:pt x="182067" y="132880"/>
                  </a:lnTo>
                  <a:lnTo>
                    <a:pt x="181813" y="132829"/>
                  </a:lnTo>
                  <a:lnTo>
                    <a:pt x="181686" y="132803"/>
                  </a:lnTo>
                  <a:lnTo>
                    <a:pt x="150012" y="90424"/>
                  </a:lnTo>
                  <a:lnTo>
                    <a:pt x="136474" y="53924"/>
                  </a:lnTo>
                  <a:lnTo>
                    <a:pt x="141947" y="35013"/>
                  </a:lnTo>
                  <a:lnTo>
                    <a:pt x="142011" y="34886"/>
                  </a:lnTo>
                  <a:lnTo>
                    <a:pt x="142684" y="34124"/>
                  </a:lnTo>
                  <a:lnTo>
                    <a:pt x="152615" y="22821"/>
                  </a:lnTo>
                  <a:lnTo>
                    <a:pt x="154774" y="20370"/>
                  </a:lnTo>
                  <a:lnTo>
                    <a:pt x="171831" y="12395"/>
                  </a:lnTo>
                  <a:lnTo>
                    <a:pt x="191655" y="12560"/>
                  </a:lnTo>
                  <a:lnTo>
                    <a:pt x="209067" y="20650"/>
                  </a:lnTo>
                  <a:lnTo>
                    <a:pt x="221627" y="35013"/>
                  </a:lnTo>
                  <a:lnTo>
                    <a:pt x="226898" y="53924"/>
                  </a:lnTo>
                  <a:lnTo>
                    <a:pt x="227126" y="59626"/>
                  </a:lnTo>
                  <a:lnTo>
                    <a:pt x="225005" y="65468"/>
                  </a:lnTo>
                  <a:lnTo>
                    <a:pt x="222618" y="74993"/>
                  </a:lnTo>
                  <a:lnTo>
                    <a:pt x="223634" y="78130"/>
                  </a:lnTo>
                  <a:lnTo>
                    <a:pt x="229895" y="80264"/>
                  </a:lnTo>
                  <a:lnTo>
                    <a:pt x="232714" y="78790"/>
                  </a:lnTo>
                  <a:lnTo>
                    <a:pt x="234251" y="75323"/>
                  </a:lnTo>
                  <a:lnTo>
                    <a:pt x="237312" y="66167"/>
                  </a:lnTo>
                  <a:lnTo>
                    <a:pt x="238467" y="56946"/>
                  </a:lnTo>
                  <a:lnTo>
                    <a:pt x="237794" y="47663"/>
                  </a:lnTo>
                  <a:lnTo>
                    <a:pt x="235394" y="38315"/>
                  </a:lnTo>
                  <a:lnTo>
                    <a:pt x="234226" y="35013"/>
                  </a:lnTo>
                  <a:lnTo>
                    <a:pt x="234289" y="34302"/>
                  </a:lnTo>
                  <a:lnTo>
                    <a:pt x="235331" y="34239"/>
                  </a:lnTo>
                  <a:lnTo>
                    <a:pt x="236435" y="34137"/>
                  </a:lnTo>
                  <a:lnTo>
                    <a:pt x="350418" y="34137"/>
                  </a:lnTo>
                  <a:lnTo>
                    <a:pt x="352158" y="35890"/>
                  </a:lnTo>
                  <a:lnTo>
                    <a:pt x="352183" y="259626"/>
                  </a:lnTo>
                  <a:lnTo>
                    <a:pt x="352183" y="23952"/>
                  </a:lnTo>
                  <a:lnTo>
                    <a:pt x="345033" y="22821"/>
                  </a:lnTo>
                  <a:lnTo>
                    <a:pt x="344627" y="22758"/>
                  </a:lnTo>
                  <a:lnTo>
                    <a:pt x="228142" y="22821"/>
                  </a:lnTo>
                  <a:lnTo>
                    <a:pt x="226568" y="22110"/>
                  </a:lnTo>
                  <a:lnTo>
                    <a:pt x="224942" y="20205"/>
                  </a:lnTo>
                  <a:lnTo>
                    <a:pt x="214655" y="12395"/>
                  </a:lnTo>
                  <a:lnTo>
                    <a:pt x="204965" y="5041"/>
                  </a:lnTo>
                  <a:lnTo>
                    <a:pt x="181686" y="0"/>
                  </a:lnTo>
                  <a:lnTo>
                    <a:pt x="158419" y="5067"/>
                  </a:lnTo>
                  <a:lnTo>
                    <a:pt x="138430" y="20256"/>
                  </a:lnTo>
                  <a:lnTo>
                    <a:pt x="136791" y="22186"/>
                  </a:lnTo>
                  <a:lnTo>
                    <a:pt x="135178" y="22821"/>
                  </a:lnTo>
                  <a:lnTo>
                    <a:pt x="75907" y="22758"/>
                  </a:lnTo>
                  <a:lnTo>
                    <a:pt x="17195" y="22783"/>
                  </a:lnTo>
                  <a:lnTo>
                    <a:pt x="15201" y="22821"/>
                  </a:lnTo>
                  <a:lnTo>
                    <a:pt x="6184" y="24650"/>
                  </a:lnTo>
                  <a:lnTo>
                    <a:pt x="2298" y="29730"/>
                  </a:lnTo>
                  <a:lnTo>
                    <a:pt x="12" y="35890"/>
                  </a:lnTo>
                  <a:lnTo>
                    <a:pt x="0" y="259626"/>
                  </a:lnTo>
                  <a:lnTo>
                    <a:pt x="3416" y="269405"/>
                  </a:lnTo>
                  <a:lnTo>
                    <a:pt x="10680" y="272897"/>
                  </a:lnTo>
                  <a:lnTo>
                    <a:pt x="344487" y="272745"/>
                  </a:lnTo>
                  <a:lnTo>
                    <a:pt x="363550" y="253695"/>
                  </a:lnTo>
                  <a:lnTo>
                    <a:pt x="363550" y="41706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6711" y="3917654"/>
              <a:ext cx="113804" cy="745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860232" y="803833"/>
              <a:ext cx="2768600" cy="4342130"/>
            </a:xfrm>
            <a:custGeom>
              <a:avLst/>
              <a:gdLst/>
              <a:ahLst/>
              <a:cxnLst/>
              <a:rect l="l" t="t" r="r" b="b"/>
              <a:pathLst>
                <a:path w="2768600" h="4342130">
                  <a:moveTo>
                    <a:pt x="77635" y="4027855"/>
                  </a:moveTo>
                  <a:lnTo>
                    <a:pt x="66255" y="4027855"/>
                  </a:lnTo>
                  <a:lnTo>
                    <a:pt x="66255" y="4039285"/>
                  </a:lnTo>
                  <a:lnTo>
                    <a:pt x="77635" y="4039285"/>
                  </a:lnTo>
                  <a:lnTo>
                    <a:pt x="77635" y="4027855"/>
                  </a:lnTo>
                  <a:close/>
                </a:path>
                <a:path w="2768600" h="4342130">
                  <a:moveTo>
                    <a:pt x="81076" y="3066313"/>
                  </a:moveTo>
                  <a:lnTo>
                    <a:pt x="81026" y="3060408"/>
                  </a:lnTo>
                  <a:lnTo>
                    <a:pt x="78867" y="3057944"/>
                  </a:lnTo>
                  <a:lnTo>
                    <a:pt x="71691" y="3057626"/>
                  </a:lnTo>
                  <a:lnTo>
                    <a:pt x="67652" y="3057614"/>
                  </a:lnTo>
                  <a:lnTo>
                    <a:pt x="60515" y="3057969"/>
                  </a:lnTo>
                  <a:lnTo>
                    <a:pt x="58356" y="3060484"/>
                  </a:lnTo>
                  <a:lnTo>
                    <a:pt x="58407" y="3066415"/>
                  </a:lnTo>
                  <a:lnTo>
                    <a:pt x="60579" y="3068764"/>
                  </a:lnTo>
                  <a:lnTo>
                    <a:pt x="65608" y="3069183"/>
                  </a:lnTo>
                  <a:lnTo>
                    <a:pt x="67513" y="3069056"/>
                  </a:lnTo>
                  <a:lnTo>
                    <a:pt x="69405" y="3069056"/>
                  </a:lnTo>
                  <a:lnTo>
                    <a:pt x="71539" y="3069056"/>
                  </a:lnTo>
                  <a:lnTo>
                    <a:pt x="73672" y="3069196"/>
                  </a:lnTo>
                  <a:lnTo>
                    <a:pt x="78917" y="3068751"/>
                  </a:lnTo>
                  <a:lnTo>
                    <a:pt x="81076" y="3066313"/>
                  </a:lnTo>
                  <a:close/>
                </a:path>
                <a:path w="2768600" h="4342130">
                  <a:moveTo>
                    <a:pt x="91694" y="4062996"/>
                  </a:moveTo>
                  <a:lnTo>
                    <a:pt x="83781" y="4054970"/>
                  </a:lnTo>
                  <a:lnTo>
                    <a:pt x="75895" y="4062984"/>
                  </a:lnTo>
                  <a:lnTo>
                    <a:pt x="83858" y="4070718"/>
                  </a:lnTo>
                  <a:lnTo>
                    <a:pt x="91694" y="4062996"/>
                  </a:lnTo>
                  <a:close/>
                </a:path>
                <a:path w="2768600" h="4342130">
                  <a:moveTo>
                    <a:pt x="91846" y="4003992"/>
                  </a:moveTo>
                  <a:lnTo>
                    <a:pt x="84670" y="3996639"/>
                  </a:lnTo>
                  <a:lnTo>
                    <a:pt x="76466" y="4003725"/>
                  </a:lnTo>
                  <a:lnTo>
                    <a:pt x="83654" y="4011561"/>
                  </a:lnTo>
                  <a:lnTo>
                    <a:pt x="91846" y="4003992"/>
                  </a:lnTo>
                  <a:close/>
                </a:path>
                <a:path w="2768600" h="4342130">
                  <a:moveTo>
                    <a:pt x="101561" y="4271454"/>
                  </a:moveTo>
                  <a:lnTo>
                    <a:pt x="79781" y="4258424"/>
                  </a:lnTo>
                  <a:lnTo>
                    <a:pt x="77368" y="4258615"/>
                  </a:lnTo>
                  <a:lnTo>
                    <a:pt x="65836" y="4265434"/>
                  </a:lnTo>
                  <a:lnTo>
                    <a:pt x="59677" y="4269359"/>
                  </a:lnTo>
                  <a:lnTo>
                    <a:pt x="58432" y="4269410"/>
                  </a:lnTo>
                  <a:lnTo>
                    <a:pt x="52070" y="4265358"/>
                  </a:lnTo>
                  <a:lnTo>
                    <a:pt x="42316" y="4259643"/>
                  </a:lnTo>
                  <a:lnTo>
                    <a:pt x="36220" y="4269778"/>
                  </a:lnTo>
                  <a:lnTo>
                    <a:pt x="43040" y="4273855"/>
                  </a:lnTo>
                  <a:lnTo>
                    <a:pt x="49441" y="4277995"/>
                  </a:lnTo>
                  <a:lnTo>
                    <a:pt x="57899" y="4282402"/>
                  </a:lnTo>
                  <a:lnTo>
                    <a:pt x="60985" y="4281906"/>
                  </a:lnTo>
                  <a:lnTo>
                    <a:pt x="67652" y="4278604"/>
                  </a:lnTo>
                  <a:lnTo>
                    <a:pt x="78206" y="4271835"/>
                  </a:lnTo>
                  <a:lnTo>
                    <a:pt x="79349" y="4271848"/>
                  </a:lnTo>
                  <a:lnTo>
                    <a:pt x="85686" y="4275836"/>
                  </a:lnTo>
                  <a:lnTo>
                    <a:pt x="95529" y="4281602"/>
                  </a:lnTo>
                  <a:lnTo>
                    <a:pt x="101561" y="4271454"/>
                  </a:lnTo>
                  <a:close/>
                </a:path>
                <a:path w="2768600" h="4342130">
                  <a:moveTo>
                    <a:pt x="119176" y="4069257"/>
                  </a:moveTo>
                  <a:lnTo>
                    <a:pt x="107696" y="4069257"/>
                  </a:lnTo>
                  <a:lnTo>
                    <a:pt x="107696" y="4080662"/>
                  </a:lnTo>
                  <a:lnTo>
                    <a:pt x="119176" y="4080662"/>
                  </a:lnTo>
                  <a:lnTo>
                    <a:pt x="119176" y="4069257"/>
                  </a:lnTo>
                  <a:close/>
                </a:path>
                <a:path w="2768600" h="4342130">
                  <a:moveTo>
                    <a:pt x="119532" y="3986060"/>
                  </a:moveTo>
                  <a:lnTo>
                    <a:pt x="107721" y="3986060"/>
                  </a:lnTo>
                  <a:lnTo>
                    <a:pt x="107721" y="3997629"/>
                  </a:lnTo>
                  <a:lnTo>
                    <a:pt x="119532" y="3997629"/>
                  </a:lnTo>
                  <a:lnTo>
                    <a:pt x="119532" y="3986060"/>
                  </a:lnTo>
                  <a:close/>
                </a:path>
                <a:path w="2768600" h="4342130">
                  <a:moveTo>
                    <a:pt x="136982" y="4033456"/>
                  </a:moveTo>
                  <a:lnTo>
                    <a:pt x="135115" y="4024287"/>
                  </a:lnTo>
                  <a:lnTo>
                    <a:pt x="133324" y="4021632"/>
                  </a:lnTo>
                  <a:lnTo>
                    <a:pt x="130048" y="4016768"/>
                  </a:lnTo>
                  <a:lnTo>
                    <a:pt x="125145" y="4013441"/>
                  </a:lnTo>
                  <a:lnTo>
                    <a:pt x="125145" y="4033456"/>
                  </a:lnTo>
                  <a:lnTo>
                    <a:pt x="125082" y="4040162"/>
                  </a:lnTo>
                  <a:lnTo>
                    <a:pt x="119913" y="4045242"/>
                  </a:lnTo>
                  <a:lnTo>
                    <a:pt x="115557" y="4045254"/>
                  </a:lnTo>
                  <a:lnTo>
                    <a:pt x="106768" y="4045254"/>
                  </a:lnTo>
                  <a:lnTo>
                    <a:pt x="101422" y="4039882"/>
                  </a:lnTo>
                  <a:lnTo>
                    <a:pt x="101638" y="4026966"/>
                  </a:lnTo>
                  <a:lnTo>
                    <a:pt x="107010" y="4021645"/>
                  </a:lnTo>
                  <a:lnTo>
                    <a:pt x="119888" y="4021645"/>
                  </a:lnTo>
                  <a:lnTo>
                    <a:pt x="125120" y="4026966"/>
                  </a:lnTo>
                  <a:lnTo>
                    <a:pt x="125145" y="4033456"/>
                  </a:lnTo>
                  <a:lnTo>
                    <a:pt x="125145" y="4013441"/>
                  </a:lnTo>
                  <a:lnTo>
                    <a:pt x="122555" y="4011676"/>
                  </a:lnTo>
                  <a:lnTo>
                    <a:pt x="113423" y="4009783"/>
                  </a:lnTo>
                  <a:lnTo>
                    <a:pt x="104216" y="4011688"/>
                  </a:lnTo>
                  <a:lnTo>
                    <a:pt x="96621" y="4016883"/>
                  </a:lnTo>
                  <a:lnTo>
                    <a:pt x="91490" y="4024515"/>
                  </a:lnTo>
                  <a:lnTo>
                    <a:pt x="89674" y="4033723"/>
                  </a:lnTo>
                  <a:lnTo>
                    <a:pt x="91643" y="4042867"/>
                  </a:lnTo>
                  <a:lnTo>
                    <a:pt x="96786" y="4050309"/>
                  </a:lnTo>
                  <a:lnTo>
                    <a:pt x="104330" y="4055313"/>
                  </a:lnTo>
                  <a:lnTo>
                    <a:pt x="113499" y="4057104"/>
                  </a:lnTo>
                  <a:lnTo>
                    <a:pt x="122682" y="4055199"/>
                  </a:lnTo>
                  <a:lnTo>
                    <a:pt x="130149" y="4050131"/>
                  </a:lnTo>
                  <a:lnTo>
                    <a:pt x="133413" y="4045254"/>
                  </a:lnTo>
                  <a:lnTo>
                    <a:pt x="135166" y="4042638"/>
                  </a:lnTo>
                  <a:lnTo>
                    <a:pt x="136982" y="4033456"/>
                  </a:lnTo>
                  <a:close/>
                </a:path>
                <a:path w="2768600" h="4342130">
                  <a:moveTo>
                    <a:pt x="150558" y="4063123"/>
                  </a:moveTo>
                  <a:lnTo>
                    <a:pt x="143129" y="4055186"/>
                  </a:lnTo>
                  <a:lnTo>
                    <a:pt x="134912" y="4062565"/>
                  </a:lnTo>
                  <a:lnTo>
                    <a:pt x="142938" y="4070578"/>
                  </a:lnTo>
                  <a:lnTo>
                    <a:pt x="150558" y="4063123"/>
                  </a:lnTo>
                  <a:close/>
                </a:path>
                <a:path w="2768600" h="4342130">
                  <a:moveTo>
                    <a:pt x="150571" y="4003827"/>
                  </a:moveTo>
                  <a:lnTo>
                    <a:pt x="143129" y="3996588"/>
                  </a:lnTo>
                  <a:lnTo>
                    <a:pt x="134785" y="4004005"/>
                  </a:lnTo>
                  <a:lnTo>
                    <a:pt x="142290" y="4011765"/>
                  </a:lnTo>
                  <a:lnTo>
                    <a:pt x="150571" y="4003827"/>
                  </a:lnTo>
                  <a:close/>
                </a:path>
                <a:path w="2768600" h="4342130">
                  <a:moveTo>
                    <a:pt x="160464" y="4027855"/>
                  </a:moveTo>
                  <a:lnTo>
                    <a:pt x="149174" y="4027855"/>
                  </a:lnTo>
                  <a:lnTo>
                    <a:pt x="149174" y="4039362"/>
                  </a:lnTo>
                  <a:lnTo>
                    <a:pt x="160464" y="4039362"/>
                  </a:lnTo>
                  <a:lnTo>
                    <a:pt x="160464" y="4027855"/>
                  </a:lnTo>
                  <a:close/>
                </a:path>
                <a:path w="2768600" h="4342130">
                  <a:moveTo>
                    <a:pt x="211264" y="4295178"/>
                  </a:moveTo>
                  <a:lnTo>
                    <a:pt x="198678" y="4287710"/>
                  </a:lnTo>
                  <a:lnTo>
                    <a:pt x="189699" y="4282173"/>
                  </a:lnTo>
                  <a:lnTo>
                    <a:pt x="187032" y="4282249"/>
                  </a:lnTo>
                  <a:lnTo>
                    <a:pt x="179870" y="4286732"/>
                  </a:lnTo>
                  <a:lnTo>
                    <a:pt x="175412" y="4289183"/>
                  </a:lnTo>
                  <a:lnTo>
                    <a:pt x="169316" y="4293095"/>
                  </a:lnTo>
                  <a:lnTo>
                    <a:pt x="167995" y="4293057"/>
                  </a:lnTo>
                  <a:lnTo>
                    <a:pt x="161569" y="4288942"/>
                  </a:lnTo>
                  <a:lnTo>
                    <a:pt x="151980" y="4283367"/>
                  </a:lnTo>
                  <a:lnTo>
                    <a:pt x="145897" y="4293489"/>
                  </a:lnTo>
                  <a:lnTo>
                    <a:pt x="167741" y="4306595"/>
                  </a:lnTo>
                  <a:lnTo>
                    <a:pt x="170078" y="4306354"/>
                  </a:lnTo>
                  <a:lnTo>
                    <a:pt x="181610" y="4299509"/>
                  </a:lnTo>
                  <a:lnTo>
                    <a:pt x="187782" y="4295610"/>
                  </a:lnTo>
                  <a:lnTo>
                    <a:pt x="189077" y="4295559"/>
                  </a:lnTo>
                  <a:lnTo>
                    <a:pt x="195440" y="4299597"/>
                  </a:lnTo>
                  <a:lnTo>
                    <a:pt x="205155" y="4305312"/>
                  </a:lnTo>
                  <a:lnTo>
                    <a:pt x="211264" y="4295178"/>
                  </a:lnTo>
                  <a:close/>
                </a:path>
                <a:path w="2768600" h="4342130">
                  <a:moveTo>
                    <a:pt x="217462" y="3052305"/>
                  </a:moveTo>
                  <a:lnTo>
                    <a:pt x="215709" y="3043326"/>
                  </a:lnTo>
                  <a:lnTo>
                    <a:pt x="213931" y="3040672"/>
                  </a:lnTo>
                  <a:lnTo>
                    <a:pt x="210807" y="3036011"/>
                  </a:lnTo>
                  <a:lnTo>
                    <a:pt x="206133" y="3032874"/>
                  </a:lnTo>
                  <a:lnTo>
                    <a:pt x="206133" y="3058147"/>
                  </a:lnTo>
                  <a:lnTo>
                    <a:pt x="201028" y="3063341"/>
                  </a:lnTo>
                  <a:lnTo>
                    <a:pt x="188671" y="3063443"/>
                  </a:lnTo>
                  <a:lnTo>
                    <a:pt x="183515" y="3058452"/>
                  </a:lnTo>
                  <a:lnTo>
                    <a:pt x="183273" y="3045930"/>
                  </a:lnTo>
                  <a:lnTo>
                    <a:pt x="188455" y="3040672"/>
                  </a:lnTo>
                  <a:lnTo>
                    <a:pt x="200990" y="3040735"/>
                  </a:lnTo>
                  <a:lnTo>
                    <a:pt x="206044" y="3045790"/>
                  </a:lnTo>
                  <a:lnTo>
                    <a:pt x="206133" y="3058147"/>
                  </a:lnTo>
                  <a:lnTo>
                    <a:pt x="206133" y="3032874"/>
                  </a:lnTo>
                  <a:lnTo>
                    <a:pt x="203504" y="3031096"/>
                  </a:lnTo>
                  <a:lnTo>
                    <a:pt x="194551" y="3029318"/>
                  </a:lnTo>
                  <a:lnTo>
                    <a:pt x="185813" y="3031147"/>
                  </a:lnTo>
                  <a:lnTo>
                    <a:pt x="178650" y="3036011"/>
                  </a:lnTo>
                  <a:lnTo>
                    <a:pt x="173812" y="3043199"/>
                  </a:lnTo>
                  <a:lnTo>
                    <a:pt x="172021" y="3051962"/>
                  </a:lnTo>
                  <a:lnTo>
                    <a:pt x="173786" y="3060827"/>
                  </a:lnTo>
                  <a:lnTo>
                    <a:pt x="178650" y="3068078"/>
                  </a:lnTo>
                  <a:lnTo>
                    <a:pt x="185889" y="3072981"/>
                  </a:lnTo>
                  <a:lnTo>
                    <a:pt x="194754" y="3074771"/>
                  </a:lnTo>
                  <a:lnTo>
                    <a:pt x="203517" y="3073006"/>
                  </a:lnTo>
                  <a:lnTo>
                    <a:pt x="210718" y="3068167"/>
                  </a:lnTo>
                  <a:lnTo>
                    <a:pt x="213956" y="3063443"/>
                  </a:lnTo>
                  <a:lnTo>
                    <a:pt x="215620" y="3061030"/>
                  </a:lnTo>
                  <a:lnTo>
                    <a:pt x="217462" y="3052305"/>
                  </a:lnTo>
                  <a:close/>
                </a:path>
                <a:path w="2768600" h="4342130">
                  <a:moveTo>
                    <a:pt x="273405" y="3992943"/>
                  </a:moveTo>
                  <a:lnTo>
                    <a:pt x="273177" y="3989501"/>
                  </a:lnTo>
                  <a:lnTo>
                    <a:pt x="273050" y="3986060"/>
                  </a:lnTo>
                  <a:lnTo>
                    <a:pt x="272351" y="3986060"/>
                  </a:lnTo>
                  <a:lnTo>
                    <a:pt x="269303" y="3987342"/>
                  </a:lnTo>
                  <a:lnTo>
                    <a:pt x="266039" y="3988295"/>
                  </a:lnTo>
                  <a:lnTo>
                    <a:pt x="260464" y="3991711"/>
                  </a:lnTo>
                  <a:lnTo>
                    <a:pt x="258152" y="3994175"/>
                  </a:lnTo>
                  <a:lnTo>
                    <a:pt x="255371" y="3996537"/>
                  </a:lnTo>
                  <a:lnTo>
                    <a:pt x="251244" y="3991102"/>
                  </a:lnTo>
                  <a:lnTo>
                    <a:pt x="245478" y="3988028"/>
                  </a:lnTo>
                  <a:lnTo>
                    <a:pt x="239014" y="3986060"/>
                  </a:lnTo>
                  <a:lnTo>
                    <a:pt x="237617" y="3986060"/>
                  </a:lnTo>
                  <a:lnTo>
                    <a:pt x="237680" y="3989171"/>
                  </a:lnTo>
                  <a:lnTo>
                    <a:pt x="237566" y="3992295"/>
                  </a:lnTo>
                  <a:lnTo>
                    <a:pt x="238010" y="3996613"/>
                  </a:lnTo>
                  <a:lnTo>
                    <a:pt x="238925" y="3997922"/>
                  </a:lnTo>
                  <a:lnTo>
                    <a:pt x="242684" y="4001922"/>
                  </a:lnTo>
                  <a:lnTo>
                    <a:pt x="249364" y="4008463"/>
                  </a:lnTo>
                  <a:lnTo>
                    <a:pt x="250063" y="4009593"/>
                  </a:lnTo>
                  <a:lnTo>
                    <a:pt x="254025" y="4009847"/>
                  </a:lnTo>
                  <a:lnTo>
                    <a:pt x="257263" y="4009821"/>
                  </a:lnTo>
                  <a:lnTo>
                    <a:pt x="261175" y="4009618"/>
                  </a:lnTo>
                  <a:lnTo>
                    <a:pt x="262051" y="4008780"/>
                  </a:lnTo>
                  <a:lnTo>
                    <a:pt x="264553" y="4003941"/>
                  </a:lnTo>
                  <a:lnTo>
                    <a:pt x="267703" y="4000893"/>
                  </a:lnTo>
                  <a:lnTo>
                    <a:pt x="272529" y="3998277"/>
                  </a:lnTo>
                  <a:lnTo>
                    <a:pt x="273342" y="3997172"/>
                  </a:lnTo>
                  <a:lnTo>
                    <a:pt x="273405" y="3992943"/>
                  </a:lnTo>
                  <a:close/>
                </a:path>
                <a:path w="2768600" h="4342130">
                  <a:moveTo>
                    <a:pt x="309168" y="4034650"/>
                  </a:moveTo>
                  <a:lnTo>
                    <a:pt x="309041" y="4031323"/>
                  </a:lnTo>
                  <a:lnTo>
                    <a:pt x="309041" y="4027792"/>
                  </a:lnTo>
                  <a:lnTo>
                    <a:pt x="301421" y="4028795"/>
                  </a:lnTo>
                  <a:lnTo>
                    <a:pt x="295935" y="4032720"/>
                  </a:lnTo>
                  <a:lnTo>
                    <a:pt x="291198" y="4038269"/>
                  </a:lnTo>
                  <a:lnTo>
                    <a:pt x="286512" y="4032707"/>
                  </a:lnTo>
                  <a:lnTo>
                    <a:pt x="281063" y="4028897"/>
                  </a:lnTo>
                  <a:lnTo>
                    <a:pt x="273443" y="4027779"/>
                  </a:lnTo>
                  <a:lnTo>
                    <a:pt x="273443" y="4031081"/>
                  </a:lnTo>
                  <a:lnTo>
                    <a:pt x="273215" y="4033977"/>
                  </a:lnTo>
                  <a:lnTo>
                    <a:pt x="273697" y="4038130"/>
                  </a:lnTo>
                  <a:lnTo>
                    <a:pt x="274701" y="4039539"/>
                  </a:lnTo>
                  <a:lnTo>
                    <a:pt x="277736" y="4042524"/>
                  </a:lnTo>
                  <a:lnTo>
                    <a:pt x="280898" y="4043857"/>
                  </a:lnTo>
                  <a:lnTo>
                    <a:pt x="284530" y="4051427"/>
                  </a:lnTo>
                  <a:lnTo>
                    <a:pt x="288505" y="4051922"/>
                  </a:lnTo>
                  <a:lnTo>
                    <a:pt x="293751" y="4051274"/>
                  </a:lnTo>
                  <a:lnTo>
                    <a:pt x="294297" y="4051477"/>
                  </a:lnTo>
                  <a:lnTo>
                    <a:pt x="295859" y="4050703"/>
                  </a:lnTo>
                  <a:lnTo>
                    <a:pt x="297167" y="4050169"/>
                  </a:lnTo>
                  <a:lnTo>
                    <a:pt x="301167" y="4046397"/>
                  </a:lnTo>
                  <a:lnTo>
                    <a:pt x="307784" y="4039641"/>
                  </a:lnTo>
                  <a:lnTo>
                    <a:pt x="308889" y="4038803"/>
                  </a:lnTo>
                  <a:lnTo>
                    <a:pt x="309168" y="4034650"/>
                  </a:lnTo>
                  <a:close/>
                </a:path>
                <a:path w="2768600" h="4342130">
                  <a:moveTo>
                    <a:pt x="317957" y="4265523"/>
                  </a:moveTo>
                  <a:lnTo>
                    <a:pt x="311035" y="4261396"/>
                  </a:lnTo>
                  <a:lnTo>
                    <a:pt x="304596" y="4257281"/>
                  </a:lnTo>
                  <a:lnTo>
                    <a:pt x="296227" y="4252887"/>
                  </a:lnTo>
                  <a:lnTo>
                    <a:pt x="293268" y="4253357"/>
                  </a:lnTo>
                  <a:lnTo>
                    <a:pt x="286804" y="4256570"/>
                  </a:lnTo>
                  <a:lnTo>
                    <a:pt x="276085" y="4263441"/>
                  </a:lnTo>
                  <a:lnTo>
                    <a:pt x="274650" y="4263428"/>
                  </a:lnTo>
                  <a:lnTo>
                    <a:pt x="268185" y="4259250"/>
                  </a:lnTo>
                  <a:lnTo>
                    <a:pt x="263486" y="4256595"/>
                  </a:lnTo>
                  <a:lnTo>
                    <a:pt x="258686" y="4253725"/>
                  </a:lnTo>
                  <a:lnTo>
                    <a:pt x="252628" y="4263860"/>
                  </a:lnTo>
                  <a:lnTo>
                    <a:pt x="265099" y="4271264"/>
                  </a:lnTo>
                  <a:lnTo>
                    <a:pt x="274091" y="4276877"/>
                  </a:lnTo>
                  <a:lnTo>
                    <a:pt x="276834" y="4276814"/>
                  </a:lnTo>
                  <a:lnTo>
                    <a:pt x="283997" y="4272254"/>
                  </a:lnTo>
                  <a:lnTo>
                    <a:pt x="288391" y="4269892"/>
                  </a:lnTo>
                  <a:lnTo>
                    <a:pt x="294500" y="4265892"/>
                  </a:lnTo>
                  <a:lnTo>
                    <a:pt x="295922" y="4266006"/>
                  </a:lnTo>
                  <a:lnTo>
                    <a:pt x="302374" y="4270146"/>
                  </a:lnTo>
                  <a:lnTo>
                    <a:pt x="311886" y="4275658"/>
                  </a:lnTo>
                  <a:lnTo>
                    <a:pt x="317957" y="4265523"/>
                  </a:lnTo>
                  <a:close/>
                </a:path>
                <a:path w="2768600" h="4342130">
                  <a:moveTo>
                    <a:pt x="331177" y="3059988"/>
                  </a:moveTo>
                  <a:lnTo>
                    <a:pt x="328549" y="3057753"/>
                  </a:lnTo>
                  <a:lnTo>
                    <a:pt x="276923" y="3057753"/>
                  </a:lnTo>
                  <a:lnTo>
                    <a:pt x="274408" y="3059849"/>
                  </a:lnTo>
                  <a:lnTo>
                    <a:pt x="274256" y="3066846"/>
                  </a:lnTo>
                  <a:lnTo>
                    <a:pt x="276860" y="3069069"/>
                  </a:lnTo>
                  <a:lnTo>
                    <a:pt x="302590" y="3069094"/>
                  </a:lnTo>
                  <a:lnTo>
                    <a:pt x="328472" y="3069069"/>
                  </a:lnTo>
                  <a:lnTo>
                    <a:pt x="331012" y="3066948"/>
                  </a:lnTo>
                  <a:lnTo>
                    <a:pt x="331177" y="3059988"/>
                  </a:lnTo>
                  <a:close/>
                </a:path>
                <a:path w="2768600" h="4342130">
                  <a:moveTo>
                    <a:pt x="345071" y="3994010"/>
                  </a:moveTo>
                  <a:lnTo>
                    <a:pt x="344538" y="3987685"/>
                  </a:lnTo>
                  <a:lnTo>
                    <a:pt x="344614" y="3986060"/>
                  </a:lnTo>
                  <a:lnTo>
                    <a:pt x="343230" y="3986060"/>
                  </a:lnTo>
                  <a:lnTo>
                    <a:pt x="340194" y="3987393"/>
                  </a:lnTo>
                  <a:lnTo>
                    <a:pt x="336969" y="3988409"/>
                  </a:lnTo>
                  <a:lnTo>
                    <a:pt x="331482" y="3991813"/>
                  </a:lnTo>
                  <a:lnTo>
                    <a:pt x="329222" y="3994226"/>
                  </a:lnTo>
                  <a:lnTo>
                    <a:pt x="326517" y="3996525"/>
                  </a:lnTo>
                  <a:lnTo>
                    <a:pt x="322592" y="3991165"/>
                  </a:lnTo>
                  <a:lnTo>
                    <a:pt x="316788" y="3988295"/>
                  </a:lnTo>
                  <a:lnTo>
                    <a:pt x="310578" y="3986060"/>
                  </a:lnTo>
                  <a:lnTo>
                    <a:pt x="309181" y="3986060"/>
                  </a:lnTo>
                  <a:lnTo>
                    <a:pt x="309143" y="3988143"/>
                  </a:lnTo>
                  <a:lnTo>
                    <a:pt x="309232" y="3990238"/>
                  </a:lnTo>
                  <a:lnTo>
                    <a:pt x="308635" y="3995902"/>
                  </a:lnTo>
                  <a:lnTo>
                    <a:pt x="309130" y="3998709"/>
                  </a:lnTo>
                  <a:lnTo>
                    <a:pt x="314871" y="4001008"/>
                  </a:lnTo>
                  <a:lnTo>
                    <a:pt x="316788" y="4002760"/>
                  </a:lnTo>
                  <a:lnTo>
                    <a:pt x="319747" y="4009910"/>
                  </a:lnTo>
                  <a:lnTo>
                    <a:pt x="323951" y="4010253"/>
                  </a:lnTo>
                  <a:lnTo>
                    <a:pt x="329425" y="4009694"/>
                  </a:lnTo>
                  <a:lnTo>
                    <a:pt x="331876" y="4010101"/>
                  </a:lnTo>
                  <a:lnTo>
                    <a:pt x="333057" y="4009212"/>
                  </a:lnTo>
                  <a:lnTo>
                    <a:pt x="336689" y="4002659"/>
                  </a:lnTo>
                  <a:lnTo>
                    <a:pt x="344995" y="3999065"/>
                  </a:lnTo>
                  <a:lnTo>
                    <a:pt x="345071" y="3994010"/>
                  </a:lnTo>
                  <a:close/>
                </a:path>
                <a:path w="2768600" h="4342130">
                  <a:moveTo>
                    <a:pt x="356425" y="4204614"/>
                  </a:moveTo>
                  <a:lnTo>
                    <a:pt x="352437" y="4199534"/>
                  </a:lnTo>
                  <a:lnTo>
                    <a:pt x="339483" y="4183024"/>
                  </a:lnTo>
                  <a:lnTo>
                    <a:pt x="340639" y="4183024"/>
                  </a:lnTo>
                  <a:lnTo>
                    <a:pt x="341274" y="4181754"/>
                  </a:lnTo>
                  <a:lnTo>
                    <a:pt x="348081" y="4181754"/>
                  </a:lnTo>
                  <a:lnTo>
                    <a:pt x="351345" y="4175404"/>
                  </a:lnTo>
                  <a:lnTo>
                    <a:pt x="349681" y="4172864"/>
                  </a:lnTo>
                  <a:lnTo>
                    <a:pt x="344017" y="4165244"/>
                  </a:lnTo>
                  <a:lnTo>
                    <a:pt x="340144" y="4158894"/>
                  </a:lnTo>
                  <a:lnTo>
                    <a:pt x="337870" y="4155275"/>
                  </a:lnTo>
                  <a:lnTo>
                    <a:pt x="337870" y="4199534"/>
                  </a:lnTo>
                  <a:lnTo>
                    <a:pt x="280238" y="4199534"/>
                  </a:lnTo>
                  <a:lnTo>
                    <a:pt x="281787" y="4198264"/>
                  </a:lnTo>
                  <a:lnTo>
                    <a:pt x="296824" y="4179214"/>
                  </a:lnTo>
                  <a:lnTo>
                    <a:pt x="297688" y="4176674"/>
                  </a:lnTo>
                  <a:lnTo>
                    <a:pt x="295300" y="4171594"/>
                  </a:lnTo>
                  <a:lnTo>
                    <a:pt x="292963" y="4170324"/>
                  </a:lnTo>
                  <a:lnTo>
                    <a:pt x="284505" y="4170324"/>
                  </a:lnTo>
                  <a:lnTo>
                    <a:pt x="293243" y="4157624"/>
                  </a:lnTo>
                  <a:lnTo>
                    <a:pt x="299008" y="4148734"/>
                  </a:lnTo>
                  <a:lnTo>
                    <a:pt x="299834" y="4146194"/>
                  </a:lnTo>
                  <a:lnTo>
                    <a:pt x="297014" y="4142384"/>
                  </a:lnTo>
                  <a:lnTo>
                    <a:pt x="295148" y="4141114"/>
                  </a:lnTo>
                  <a:lnTo>
                    <a:pt x="288925" y="4141114"/>
                  </a:lnTo>
                  <a:lnTo>
                    <a:pt x="309003" y="4100474"/>
                  </a:lnTo>
                  <a:lnTo>
                    <a:pt x="329057" y="4141114"/>
                  </a:lnTo>
                  <a:lnTo>
                    <a:pt x="319722" y="4141114"/>
                  </a:lnTo>
                  <a:lnTo>
                    <a:pt x="317220" y="4146194"/>
                  </a:lnTo>
                  <a:lnTo>
                    <a:pt x="324408" y="4157624"/>
                  </a:lnTo>
                  <a:lnTo>
                    <a:pt x="328714" y="4162704"/>
                  </a:lnTo>
                  <a:lnTo>
                    <a:pt x="333489" y="4170324"/>
                  </a:lnTo>
                  <a:lnTo>
                    <a:pt x="325412" y="4170324"/>
                  </a:lnTo>
                  <a:lnTo>
                    <a:pt x="322897" y="4171594"/>
                  </a:lnTo>
                  <a:lnTo>
                    <a:pt x="320217" y="4176674"/>
                  </a:lnTo>
                  <a:lnTo>
                    <a:pt x="321246" y="4179214"/>
                  </a:lnTo>
                  <a:lnTo>
                    <a:pt x="327888" y="4186834"/>
                  </a:lnTo>
                  <a:lnTo>
                    <a:pt x="337870" y="4199534"/>
                  </a:lnTo>
                  <a:lnTo>
                    <a:pt x="337870" y="4155275"/>
                  </a:lnTo>
                  <a:lnTo>
                    <a:pt x="336169" y="4152544"/>
                  </a:lnTo>
                  <a:lnTo>
                    <a:pt x="344792" y="4151274"/>
                  </a:lnTo>
                  <a:lnTo>
                    <a:pt x="346252" y="4148734"/>
                  </a:lnTo>
                  <a:lnTo>
                    <a:pt x="322148" y="4100474"/>
                  </a:lnTo>
                  <a:lnTo>
                    <a:pt x="313905" y="4083964"/>
                  </a:lnTo>
                  <a:lnTo>
                    <a:pt x="312178" y="4081424"/>
                  </a:lnTo>
                  <a:lnTo>
                    <a:pt x="305765" y="4081424"/>
                  </a:lnTo>
                  <a:lnTo>
                    <a:pt x="304076" y="4083964"/>
                  </a:lnTo>
                  <a:lnTo>
                    <a:pt x="299021" y="4094124"/>
                  </a:lnTo>
                  <a:lnTo>
                    <a:pt x="277939" y="4136034"/>
                  </a:lnTo>
                  <a:lnTo>
                    <a:pt x="272008" y="4148734"/>
                  </a:lnTo>
                  <a:lnTo>
                    <a:pt x="274180" y="4152544"/>
                  </a:lnTo>
                  <a:lnTo>
                    <a:pt x="281787" y="4152544"/>
                  </a:lnTo>
                  <a:lnTo>
                    <a:pt x="280835" y="4155084"/>
                  </a:lnTo>
                  <a:lnTo>
                    <a:pt x="276682" y="4161434"/>
                  </a:lnTo>
                  <a:lnTo>
                    <a:pt x="272897" y="4166514"/>
                  </a:lnTo>
                  <a:lnTo>
                    <a:pt x="265658" y="4177944"/>
                  </a:lnTo>
                  <a:lnTo>
                    <a:pt x="268122" y="4181754"/>
                  </a:lnTo>
                  <a:lnTo>
                    <a:pt x="275844" y="4183024"/>
                  </a:lnTo>
                  <a:lnTo>
                    <a:pt x="278650" y="4183024"/>
                  </a:lnTo>
                  <a:lnTo>
                    <a:pt x="273507" y="4189374"/>
                  </a:lnTo>
                  <a:lnTo>
                    <a:pt x="268808" y="4194454"/>
                  </a:lnTo>
                  <a:lnTo>
                    <a:pt x="262128" y="4203344"/>
                  </a:lnTo>
                  <a:lnTo>
                    <a:pt x="260946" y="4205884"/>
                  </a:lnTo>
                  <a:lnTo>
                    <a:pt x="263601" y="4210964"/>
                  </a:lnTo>
                  <a:lnTo>
                    <a:pt x="266293" y="4212234"/>
                  </a:lnTo>
                  <a:lnTo>
                    <a:pt x="302768" y="4212234"/>
                  </a:lnTo>
                  <a:lnTo>
                    <a:pt x="302768" y="4230014"/>
                  </a:lnTo>
                  <a:lnTo>
                    <a:pt x="184772" y="4230014"/>
                  </a:lnTo>
                  <a:lnTo>
                    <a:pt x="184772" y="4212234"/>
                  </a:lnTo>
                  <a:lnTo>
                    <a:pt x="221957" y="4212234"/>
                  </a:lnTo>
                  <a:lnTo>
                    <a:pt x="224104" y="4210964"/>
                  </a:lnTo>
                  <a:lnTo>
                    <a:pt x="226491" y="4205884"/>
                  </a:lnTo>
                  <a:lnTo>
                    <a:pt x="225882" y="4203344"/>
                  </a:lnTo>
                  <a:lnTo>
                    <a:pt x="222707" y="4199534"/>
                  </a:lnTo>
                  <a:lnTo>
                    <a:pt x="208965" y="4183024"/>
                  </a:lnTo>
                  <a:lnTo>
                    <a:pt x="213093" y="4183024"/>
                  </a:lnTo>
                  <a:lnTo>
                    <a:pt x="219316" y="4181754"/>
                  </a:lnTo>
                  <a:lnTo>
                    <a:pt x="221259" y="4177944"/>
                  </a:lnTo>
                  <a:lnTo>
                    <a:pt x="218465" y="4171594"/>
                  </a:lnTo>
                  <a:lnTo>
                    <a:pt x="207416" y="4155148"/>
                  </a:lnTo>
                  <a:lnTo>
                    <a:pt x="207416" y="4199534"/>
                  </a:lnTo>
                  <a:lnTo>
                    <a:pt x="150571" y="4199534"/>
                  </a:lnTo>
                  <a:lnTo>
                    <a:pt x="150952" y="4198264"/>
                  </a:lnTo>
                  <a:lnTo>
                    <a:pt x="155714" y="4191914"/>
                  </a:lnTo>
                  <a:lnTo>
                    <a:pt x="163982" y="4181754"/>
                  </a:lnTo>
                  <a:lnTo>
                    <a:pt x="166052" y="4179214"/>
                  </a:lnTo>
                  <a:lnTo>
                    <a:pt x="167513" y="4176674"/>
                  </a:lnTo>
                  <a:lnTo>
                    <a:pt x="164617" y="4170324"/>
                  </a:lnTo>
                  <a:lnTo>
                    <a:pt x="154317" y="4170324"/>
                  </a:lnTo>
                  <a:lnTo>
                    <a:pt x="155194" y="4169054"/>
                  </a:lnTo>
                  <a:lnTo>
                    <a:pt x="155740" y="4167784"/>
                  </a:lnTo>
                  <a:lnTo>
                    <a:pt x="163042" y="4157624"/>
                  </a:lnTo>
                  <a:lnTo>
                    <a:pt x="168059" y="4150004"/>
                  </a:lnTo>
                  <a:lnTo>
                    <a:pt x="169583" y="4147464"/>
                  </a:lnTo>
                  <a:lnTo>
                    <a:pt x="166344" y="4141114"/>
                  </a:lnTo>
                  <a:lnTo>
                    <a:pt x="158635" y="4141114"/>
                  </a:lnTo>
                  <a:lnTo>
                    <a:pt x="178562" y="4100474"/>
                  </a:lnTo>
                  <a:lnTo>
                    <a:pt x="198513" y="4141114"/>
                  </a:lnTo>
                  <a:lnTo>
                    <a:pt x="190538" y="4141114"/>
                  </a:lnTo>
                  <a:lnTo>
                    <a:pt x="187858" y="4146194"/>
                  </a:lnTo>
                  <a:lnTo>
                    <a:pt x="188709" y="4148734"/>
                  </a:lnTo>
                  <a:lnTo>
                    <a:pt x="193751" y="4156354"/>
                  </a:lnTo>
                  <a:lnTo>
                    <a:pt x="197180" y="4161434"/>
                  </a:lnTo>
                  <a:lnTo>
                    <a:pt x="201269" y="4167784"/>
                  </a:lnTo>
                  <a:lnTo>
                    <a:pt x="201853" y="4169054"/>
                  </a:lnTo>
                  <a:lnTo>
                    <a:pt x="202971" y="4170324"/>
                  </a:lnTo>
                  <a:lnTo>
                    <a:pt x="194602" y="4170324"/>
                  </a:lnTo>
                  <a:lnTo>
                    <a:pt x="192405" y="4171594"/>
                  </a:lnTo>
                  <a:lnTo>
                    <a:pt x="189839" y="4176674"/>
                  </a:lnTo>
                  <a:lnTo>
                    <a:pt x="190639" y="4179214"/>
                  </a:lnTo>
                  <a:lnTo>
                    <a:pt x="207416" y="4199534"/>
                  </a:lnTo>
                  <a:lnTo>
                    <a:pt x="207416" y="4155148"/>
                  </a:lnTo>
                  <a:lnTo>
                    <a:pt x="205676" y="4152544"/>
                  </a:lnTo>
                  <a:lnTo>
                    <a:pt x="213931" y="4152544"/>
                  </a:lnTo>
                  <a:lnTo>
                    <a:pt x="215811" y="4148734"/>
                  </a:lnTo>
                  <a:lnTo>
                    <a:pt x="212344" y="4141114"/>
                  </a:lnTo>
                  <a:lnTo>
                    <a:pt x="191884" y="4100474"/>
                  </a:lnTo>
                  <a:lnTo>
                    <a:pt x="183578" y="4083964"/>
                  </a:lnTo>
                  <a:lnTo>
                    <a:pt x="181965" y="4081424"/>
                  </a:lnTo>
                  <a:lnTo>
                    <a:pt x="175374" y="4081424"/>
                  </a:lnTo>
                  <a:lnTo>
                    <a:pt x="173659" y="4083964"/>
                  </a:lnTo>
                  <a:lnTo>
                    <a:pt x="166751" y="4097934"/>
                  </a:lnTo>
                  <a:lnTo>
                    <a:pt x="148043" y="4134764"/>
                  </a:lnTo>
                  <a:lnTo>
                    <a:pt x="145872" y="4139844"/>
                  </a:lnTo>
                  <a:lnTo>
                    <a:pt x="141820" y="4148734"/>
                  </a:lnTo>
                  <a:lnTo>
                    <a:pt x="143941" y="4151274"/>
                  </a:lnTo>
                  <a:lnTo>
                    <a:pt x="149694" y="4152544"/>
                  </a:lnTo>
                  <a:lnTo>
                    <a:pt x="151536" y="4152544"/>
                  </a:lnTo>
                  <a:lnTo>
                    <a:pt x="147040" y="4160164"/>
                  </a:lnTo>
                  <a:lnTo>
                    <a:pt x="142735" y="4166514"/>
                  </a:lnTo>
                  <a:lnTo>
                    <a:pt x="135420" y="4177944"/>
                  </a:lnTo>
                  <a:lnTo>
                    <a:pt x="137845" y="4181754"/>
                  </a:lnTo>
                  <a:lnTo>
                    <a:pt x="145034" y="4183024"/>
                  </a:lnTo>
                  <a:lnTo>
                    <a:pt x="146354" y="4181754"/>
                  </a:lnTo>
                  <a:lnTo>
                    <a:pt x="148412" y="4181754"/>
                  </a:lnTo>
                  <a:lnTo>
                    <a:pt x="138341" y="4194454"/>
                  </a:lnTo>
                  <a:lnTo>
                    <a:pt x="131737" y="4203344"/>
                  </a:lnTo>
                  <a:lnTo>
                    <a:pt x="130441" y="4205884"/>
                  </a:lnTo>
                  <a:lnTo>
                    <a:pt x="133273" y="4210964"/>
                  </a:lnTo>
                  <a:lnTo>
                    <a:pt x="135902" y="4212234"/>
                  </a:lnTo>
                  <a:lnTo>
                    <a:pt x="172427" y="4212234"/>
                  </a:lnTo>
                  <a:lnTo>
                    <a:pt x="172427" y="4230014"/>
                  </a:lnTo>
                  <a:lnTo>
                    <a:pt x="54368" y="4230014"/>
                  </a:lnTo>
                  <a:lnTo>
                    <a:pt x="54368" y="4212234"/>
                  </a:lnTo>
                  <a:lnTo>
                    <a:pt x="91338" y="4212234"/>
                  </a:lnTo>
                  <a:lnTo>
                    <a:pt x="93687" y="4210964"/>
                  </a:lnTo>
                  <a:lnTo>
                    <a:pt x="96100" y="4205884"/>
                  </a:lnTo>
                  <a:lnTo>
                    <a:pt x="95364" y="4203344"/>
                  </a:lnTo>
                  <a:lnTo>
                    <a:pt x="92265" y="4199534"/>
                  </a:lnTo>
                  <a:lnTo>
                    <a:pt x="79870" y="4184294"/>
                  </a:lnTo>
                  <a:lnTo>
                    <a:pt x="79451" y="4183024"/>
                  </a:lnTo>
                  <a:lnTo>
                    <a:pt x="78689" y="4181754"/>
                  </a:lnTo>
                  <a:lnTo>
                    <a:pt x="80518" y="4181754"/>
                  </a:lnTo>
                  <a:lnTo>
                    <a:pt x="81788" y="4183024"/>
                  </a:lnTo>
                  <a:lnTo>
                    <a:pt x="88988" y="4181754"/>
                  </a:lnTo>
                  <a:lnTo>
                    <a:pt x="91300" y="4177944"/>
                  </a:lnTo>
                  <a:lnTo>
                    <a:pt x="85191" y="4167784"/>
                  </a:lnTo>
                  <a:lnTo>
                    <a:pt x="76936" y="4155122"/>
                  </a:lnTo>
                  <a:lnTo>
                    <a:pt x="76936" y="4199534"/>
                  </a:lnTo>
                  <a:lnTo>
                    <a:pt x="19253" y="4199534"/>
                  </a:lnTo>
                  <a:lnTo>
                    <a:pt x="33477" y="4181754"/>
                  </a:lnTo>
                  <a:lnTo>
                    <a:pt x="37719" y="4175404"/>
                  </a:lnTo>
                  <a:lnTo>
                    <a:pt x="35534" y="4171594"/>
                  </a:lnTo>
                  <a:lnTo>
                    <a:pt x="28511" y="4170324"/>
                  </a:lnTo>
                  <a:lnTo>
                    <a:pt x="23634" y="4170324"/>
                  </a:lnTo>
                  <a:lnTo>
                    <a:pt x="28168" y="4163974"/>
                  </a:lnTo>
                  <a:lnTo>
                    <a:pt x="32232" y="4157624"/>
                  </a:lnTo>
                  <a:lnTo>
                    <a:pt x="37071" y="4150004"/>
                  </a:lnTo>
                  <a:lnTo>
                    <a:pt x="37896" y="4148734"/>
                  </a:lnTo>
                  <a:lnTo>
                    <a:pt x="38519" y="4143654"/>
                  </a:lnTo>
                  <a:lnTo>
                    <a:pt x="36080" y="4141114"/>
                  </a:lnTo>
                  <a:lnTo>
                    <a:pt x="28105" y="4141114"/>
                  </a:lnTo>
                  <a:lnTo>
                    <a:pt x="48158" y="4100474"/>
                  </a:lnTo>
                  <a:lnTo>
                    <a:pt x="68224" y="4141114"/>
                  </a:lnTo>
                  <a:lnTo>
                    <a:pt x="58940" y="4141114"/>
                  </a:lnTo>
                  <a:lnTo>
                    <a:pt x="56400" y="4146194"/>
                  </a:lnTo>
                  <a:lnTo>
                    <a:pt x="62979" y="4156354"/>
                  </a:lnTo>
                  <a:lnTo>
                    <a:pt x="66725" y="4161434"/>
                  </a:lnTo>
                  <a:lnTo>
                    <a:pt x="70993" y="4167784"/>
                  </a:lnTo>
                  <a:lnTo>
                    <a:pt x="71551" y="4169054"/>
                  </a:lnTo>
                  <a:lnTo>
                    <a:pt x="72478" y="4170324"/>
                  </a:lnTo>
                  <a:lnTo>
                    <a:pt x="64731" y="4170324"/>
                  </a:lnTo>
                  <a:lnTo>
                    <a:pt x="62153" y="4171594"/>
                  </a:lnTo>
                  <a:lnTo>
                    <a:pt x="59359" y="4176674"/>
                  </a:lnTo>
                  <a:lnTo>
                    <a:pt x="60426" y="4179214"/>
                  </a:lnTo>
                  <a:lnTo>
                    <a:pt x="66484" y="4186834"/>
                  </a:lnTo>
                  <a:lnTo>
                    <a:pt x="70573" y="4191914"/>
                  </a:lnTo>
                  <a:lnTo>
                    <a:pt x="75387" y="4198264"/>
                  </a:lnTo>
                  <a:lnTo>
                    <a:pt x="76009" y="4198264"/>
                  </a:lnTo>
                  <a:lnTo>
                    <a:pt x="76936" y="4199534"/>
                  </a:lnTo>
                  <a:lnTo>
                    <a:pt x="76936" y="4155122"/>
                  </a:lnTo>
                  <a:lnTo>
                    <a:pt x="75260" y="4152544"/>
                  </a:lnTo>
                  <a:lnTo>
                    <a:pt x="83464" y="4152544"/>
                  </a:lnTo>
                  <a:lnTo>
                    <a:pt x="85356" y="4148734"/>
                  </a:lnTo>
                  <a:lnTo>
                    <a:pt x="61518" y="4100474"/>
                  </a:lnTo>
                  <a:lnTo>
                    <a:pt x="53365" y="4083964"/>
                  </a:lnTo>
                  <a:lnTo>
                    <a:pt x="51828" y="4081424"/>
                  </a:lnTo>
                  <a:lnTo>
                    <a:pt x="44678" y="4081424"/>
                  </a:lnTo>
                  <a:lnTo>
                    <a:pt x="43078" y="4083964"/>
                  </a:lnTo>
                  <a:lnTo>
                    <a:pt x="13385" y="4143654"/>
                  </a:lnTo>
                  <a:lnTo>
                    <a:pt x="12001" y="4148734"/>
                  </a:lnTo>
                  <a:lnTo>
                    <a:pt x="13563" y="4151274"/>
                  </a:lnTo>
                  <a:lnTo>
                    <a:pt x="18148" y="4152544"/>
                  </a:lnTo>
                  <a:lnTo>
                    <a:pt x="20916" y="4152544"/>
                  </a:lnTo>
                  <a:lnTo>
                    <a:pt x="20269" y="4153814"/>
                  </a:lnTo>
                  <a:lnTo>
                    <a:pt x="19710" y="4155084"/>
                  </a:lnTo>
                  <a:lnTo>
                    <a:pt x="15760" y="4161434"/>
                  </a:lnTo>
                  <a:lnTo>
                    <a:pt x="12458" y="4166514"/>
                  </a:lnTo>
                  <a:lnTo>
                    <a:pt x="7404" y="4172864"/>
                  </a:lnTo>
                  <a:lnTo>
                    <a:pt x="5905" y="4175404"/>
                  </a:lnTo>
                  <a:lnTo>
                    <a:pt x="8966" y="4181754"/>
                  </a:lnTo>
                  <a:lnTo>
                    <a:pt x="11836" y="4183024"/>
                  </a:lnTo>
                  <a:lnTo>
                    <a:pt x="15608" y="4181754"/>
                  </a:lnTo>
                  <a:lnTo>
                    <a:pt x="16383" y="4183024"/>
                  </a:lnTo>
                  <a:lnTo>
                    <a:pt x="17576" y="4183024"/>
                  </a:lnTo>
                  <a:lnTo>
                    <a:pt x="16700" y="4184294"/>
                  </a:lnTo>
                  <a:lnTo>
                    <a:pt x="16090" y="4184294"/>
                  </a:lnTo>
                  <a:lnTo>
                    <a:pt x="11290" y="4190644"/>
                  </a:lnTo>
                  <a:lnTo>
                    <a:pt x="7150" y="4195724"/>
                  </a:lnTo>
                  <a:lnTo>
                    <a:pt x="1308" y="4203344"/>
                  </a:lnTo>
                  <a:lnTo>
                    <a:pt x="0" y="4205884"/>
                  </a:lnTo>
                  <a:lnTo>
                    <a:pt x="2743" y="4210964"/>
                  </a:lnTo>
                  <a:lnTo>
                    <a:pt x="5257" y="4212234"/>
                  </a:lnTo>
                  <a:lnTo>
                    <a:pt x="42189" y="4212234"/>
                  </a:lnTo>
                  <a:lnTo>
                    <a:pt x="42189" y="4231284"/>
                  </a:lnTo>
                  <a:lnTo>
                    <a:pt x="40424" y="4232554"/>
                  </a:lnTo>
                  <a:lnTo>
                    <a:pt x="39560" y="4232554"/>
                  </a:lnTo>
                  <a:lnTo>
                    <a:pt x="20929" y="4242714"/>
                  </a:lnTo>
                  <a:lnTo>
                    <a:pt x="7861" y="4259224"/>
                  </a:lnTo>
                  <a:lnTo>
                    <a:pt x="1358" y="4278274"/>
                  </a:lnTo>
                  <a:lnTo>
                    <a:pt x="2362" y="4299864"/>
                  </a:lnTo>
                  <a:lnTo>
                    <a:pt x="9804" y="4316374"/>
                  </a:lnTo>
                  <a:lnTo>
                    <a:pt x="22377" y="4330344"/>
                  </a:lnTo>
                  <a:lnTo>
                    <a:pt x="38950" y="4339234"/>
                  </a:lnTo>
                  <a:lnTo>
                    <a:pt x="58381" y="4341774"/>
                  </a:lnTo>
                  <a:lnTo>
                    <a:pt x="302920" y="4341774"/>
                  </a:lnTo>
                  <a:lnTo>
                    <a:pt x="318046" y="4339234"/>
                  </a:lnTo>
                  <a:lnTo>
                    <a:pt x="331063" y="4332884"/>
                  </a:lnTo>
                  <a:lnTo>
                    <a:pt x="334149" y="4330344"/>
                  </a:lnTo>
                  <a:lnTo>
                    <a:pt x="341871" y="4323994"/>
                  </a:lnTo>
                  <a:lnTo>
                    <a:pt x="350380" y="4311294"/>
                  </a:lnTo>
                  <a:lnTo>
                    <a:pt x="353275" y="4304944"/>
                  </a:lnTo>
                  <a:lnTo>
                    <a:pt x="354457" y="4298594"/>
                  </a:lnTo>
                  <a:lnTo>
                    <a:pt x="356425" y="4292244"/>
                  </a:lnTo>
                  <a:lnTo>
                    <a:pt x="356425" y="4279544"/>
                  </a:lnTo>
                  <a:lnTo>
                    <a:pt x="355803" y="4277004"/>
                  </a:lnTo>
                  <a:lnTo>
                    <a:pt x="355282" y="4274464"/>
                  </a:lnTo>
                  <a:lnTo>
                    <a:pt x="354533" y="4271924"/>
                  </a:lnTo>
                  <a:lnTo>
                    <a:pt x="349059" y="4257954"/>
                  </a:lnTo>
                  <a:lnTo>
                    <a:pt x="343535" y="4250969"/>
                  </a:lnTo>
                  <a:lnTo>
                    <a:pt x="343535" y="4296054"/>
                  </a:lnTo>
                  <a:lnTo>
                    <a:pt x="335673" y="4312564"/>
                  </a:lnTo>
                  <a:lnTo>
                    <a:pt x="321424" y="4325264"/>
                  </a:lnTo>
                  <a:lnTo>
                    <a:pt x="302488" y="4330344"/>
                  </a:lnTo>
                  <a:lnTo>
                    <a:pt x="58750" y="4330344"/>
                  </a:lnTo>
                  <a:lnTo>
                    <a:pt x="19900" y="4310024"/>
                  </a:lnTo>
                  <a:lnTo>
                    <a:pt x="13652" y="4277004"/>
                  </a:lnTo>
                  <a:lnTo>
                    <a:pt x="21818" y="4259224"/>
                  </a:lnTo>
                  <a:lnTo>
                    <a:pt x="36512" y="4246524"/>
                  </a:lnTo>
                  <a:lnTo>
                    <a:pt x="55892" y="4241444"/>
                  </a:lnTo>
                  <a:lnTo>
                    <a:pt x="299631" y="4241444"/>
                  </a:lnTo>
                  <a:lnTo>
                    <a:pt x="337413" y="4261764"/>
                  </a:lnTo>
                  <a:lnTo>
                    <a:pt x="343535" y="4296054"/>
                  </a:lnTo>
                  <a:lnTo>
                    <a:pt x="343535" y="4250969"/>
                  </a:lnTo>
                  <a:lnTo>
                    <a:pt x="341033" y="4247794"/>
                  </a:lnTo>
                  <a:lnTo>
                    <a:pt x="333476" y="4241444"/>
                  </a:lnTo>
                  <a:lnTo>
                    <a:pt x="330454" y="4238904"/>
                  </a:lnTo>
                  <a:lnTo>
                    <a:pt x="317309" y="4232554"/>
                  </a:lnTo>
                  <a:lnTo>
                    <a:pt x="315823" y="4232554"/>
                  </a:lnTo>
                  <a:lnTo>
                    <a:pt x="314998" y="4231284"/>
                  </a:lnTo>
                  <a:lnTo>
                    <a:pt x="314998" y="4230014"/>
                  </a:lnTo>
                  <a:lnTo>
                    <a:pt x="314998" y="4212234"/>
                  </a:lnTo>
                  <a:lnTo>
                    <a:pt x="352132" y="4212234"/>
                  </a:lnTo>
                  <a:lnTo>
                    <a:pt x="354812" y="4210964"/>
                  </a:lnTo>
                  <a:lnTo>
                    <a:pt x="356425" y="4207154"/>
                  </a:lnTo>
                  <a:lnTo>
                    <a:pt x="356425" y="4204614"/>
                  </a:lnTo>
                  <a:close/>
                </a:path>
                <a:path w="2768600" h="4342130">
                  <a:moveTo>
                    <a:pt x="2573032" y="63068"/>
                  </a:moveTo>
                  <a:lnTo>
                    <a:pt x="2571470" y="63055"/>
                  </a:lnTo>
                  <a:lnTo>
                    <a:pt x="2565844" y="63068"/>
                  </a:lnTo>
                  <a:lnTo>
                    <a:pt x="2573032" y="63068"/>
                  </a:lnTo>
                  <a:close/>
                </a:path>
                <a:path w="2768600" h="4342130">
                  <a:moveTo>
                    <a:pt x="2574607" y="63080"/>
                  </a:moveTo>
                  <a:lnTo>
                    <a:pt x="2565844" y="63068"/>
                  </a:lnTo>
                  <a:lnTo>
                    <a:pt x="2565844" y="62852"/>
                  </a:lnTo>
                  <a:lnTo>
                    <a:pt x="2565844" y="45224"/>
                  </a:lnTo>
                  <a:lnTo>
                    <a:pt x="2565844" y="39433"/>
                  </a:lnTo>
                  <a:lnTo>
                    <a:pt x="2563698" y="36652"/>
                  </a:lnTo>
                  <a:lnTo>
                    <a:pt x="2555265" y="34645"/>
                  </a:lnTo>
                  <a:lnTo>
                    <a:pt x="2555265" y="52336"/>
                  </a:lnTo>
                  <a:lnTo>
                    <a:pt x="2555176" y="62852"/>
                  </a:lnTo>
                  <a:lnTo>
                    <a:pt x="2540901" y="62852"/>
                  </a:lnTo>
                  <a:lnTo>
                    <a:pt x="2540901" y="45326"/>
                  </a:lnTo>
                  <a:lnTo>
                    <a:pt x="2545092" y="45326"/>
                  </a:lnTo>
                  <a:lnTo>
                    <a:pt x="2548979" y="45224"/>
                  </a:lnTo>
                  <a:lnTo>
                    <a:pt x="2553652" y="45453"/>
                  </a:lnTo>
                  <a:lnTo>
                    <a:pt x="2555049" y="46545"/>
                  </a:lnTo>
                  <a:lnTo>
                    <a:pt x="2555265" y="52336"/>
                  </a:lnTo>
                  <a:lnTo>
                    <a:pt x="2555265" y="34645"/>
                  </a:lnTo>
                  <a:lnTo>
                    <a:pt x="2553195" y="34150"/>
                  </a:lnTo>
                  <a:lnTo>
                    <a:pt x="2553093" y="2298"/>
                  </a:lnTo>
                  <a:lnTo>
                    <a:pt x="2550871" y="0"/>
                  </a:lnTo>
                  <a:lnTo>
                    <a:pt x="2544927" y="88"/>
                  </a:lnTo>
                  <a:lnTo>
                    <a:pt x="2542819" y="2298"/>
                  </a:lnTo>
                  <a:lnTo>
                    <a:pt x="2542476" y="7086"/>
                  </a:lnTo>
                  <a:lnTo>
                    <a:pt x="2542540" y="34251"/>
                  </a:lnTo>
                  <a:lnTo>
                    <a:pt x="2532138" y="35991"/>
                  </a:lnTo>
                  <a:lnTo>
                    <a:pt x="2529954" y="38595"/>
                  </a:lnTo>
                  <a:lnTo>
                    <a:pt x="2529954" y="63080"/>
                  </a:lnTo>
                  <a:lnTo>
                    <a:pt x="2574607" y="63080"/>
                  </a:lnTo>
                  <a:close/>
                </a:path>
                <a:path w="2768600" h="4342130">
                  <a:moveTo>
                    <a:pt x="2717876" y="352501"/>
                  </a:moveTo>
                  <a:lnTo>
                    <a:pt x="2717850" y="312153"/>
                  </a:lnTo>
                  <a:lnTo>
                    <a:pt x="2717711" y="308190"/>
                  </a:lnTo>
                  <a:lnTo>
                    <a:pt x="2715615" y="306070"/>
                  </a:lnTo>
                  <a:lnTo>
                    <a:pt x="2709875" y="305803"/>
                  </a:lnTo>
                  <a:lnTo>
                    <a:pt x="2707614" y="307924"/>
                  </a:lnTo>
                  <a:lnTo>
                    <a:pt x="2707182" y="312153"/>
                  </a:lnTo>
                  <a:lnTo>
                    <a:pt x="2707233" y="352501"/>
                  </a:lnTo>
                  <a:lnTo>
                    <a:pt x="2565844" y="352501"/>
                  </a:lnTo>
                  <a:lnTo>
                    <a:pt x="2565844" y="244805"/>
                  </a:lnTo>
                  <a:lnTo>
                    <a:pt x="2707195" y="244805"/>
                  </a:lnTo>
                  <a:lnTo>
                    <a:pt x="2707195" y="287845"/>
                  </a:lnTo>
                  <a:lnTo>
                    <a:pt x="2707995" y="290410"/>
                  </a:lnTo>
                  <a:lnTo>
                    <a:pt x="2714891" y="292430"/>
                  </a:lnTo>
                  <a:lnTo>
                    <a:pt x="2717825" y="289712"/>
                  </a:lnTo>
                  <a:lnTo>
                    <a:pt x="2717850" y="244792"/>
                  </a:lnTo>
                  <a:lnTo>
                    <a:pt x="2717850" y="238721"/>
                  </a:lnTo>
                  <a:lnTo>
                    <a:pt x="2713317" y="234162"/>
                  </a:lnTo>
                  <a:lnTo>
                    <a:pt x="2641866" y="234149"/>
                  </a:lnTo>
                  <a:lnTo>
                    <a:pt x="2641866" y="233857"/>
                  </a:lnTo>
                  <a:lnTo>
                    <a:pt x="2641968" y="180505"/>
                  </a:lnTo>
                  <a:lnTo>
                    <a:pt x="2642019" y="177507"/>
                  </a:lnTo>
                  <a:lnTo>
                    <a:pt x="2639796" y="172885"/>
                  </a:lnTo>
                  <a:lnTo>
                    <a:pt x="2635034" y="168973"/>
                  </a:lnTo>
                  <a:lnTo>
                    <a:pt x="2631211" y="165798"/>
                  </a:lnTo>
                  <a:lnTo>
                    <a:pt x="2631211" y="233857"/>
                  </a:lnTo>
                  <a:lnTo>
                    <a:pt x="2602966" y="233857"/>
                  </a:lnTo>
                  <a:lnTo>
                    <a:pt x="2602966" y="156298"/>
                  </a:lnTo>
                  <a:lnTo>
                    <a:pt x="2603919" y="156921"/>
                  </a:lnTo>
                  <a:lnTo>
                    <a:pt x="2604706" y="157314"/>
                  </a:lnTo>
                  <a:lnTo>
                    <a:pt x="2623083" y="172885"/>
                  </a:lnTo>
                  <a:lnTo>
                    <a:pt x="2629941" y="178803"/>
                  </a:lnTo>
                  <a:lnTo>
                    <a:pt x="2631109" y="180505"/>
                  </a:lnTo>
                  <a:lnTo>
                    <a:pt x="2631211" y="233857"/>
                  </a:lnTo>
                  <a:lnTo>
                    <a:pt x="2631211" y="165798"/>
                  </a:lnTo>
                  <a:lnTo>
                    <a:pt x="2627528" y="162737"/>
                  </a:lnTo>
                  <a:lnTo>
                    <a:pt x="2619933" y="156298"/>
                  </a:lnTo>
                  <a:lnTo>
                    <a:pt x="2603462" y="142405"/>
                  </a:lnTo>
                  <a:lnTo>
                    <a:pt x="2602788" y="140957"/>
                  </a:lnTo>
                  <a:lnTo>
                    <a:pt x="2602903" y="132245"/>
                  </a:lnTo>
                  <a:lnTo>
                    <a:pt x="2602763" y="109207"/>
                  </a:lnTo>
                  <a:lnTo>
                    <a:pt x="2602687" y="105181"/>
                  </a:lnTo>
                  <a:lnTo>
                    <a:pt x="2597200" y="99466"/>
                  </a:lnTo>
                  <a:lnTo>
                    <a:pt x="2592222" y="98933"/>
                  </a:lnTo>
                  <a:lnTo>
                    <a:pt x="2592222" y="110121"/>
                  </a:lnTo>
                  <a:lnTo>
                    <a:pt x="2592120" y="232638"/>
                  </a:lnTo>
                  <a:lnTo>
                    <a:pt x="2592057" y="234149"/>
                  </a:lnTo>
                  <a:lnTo>
                    <a:pt x="2577249" y="234137"/>
                  </a:lnTo>
                  <a:lnTo>
                    <a:pt x="2559443" y="234162"/>
                  </a:lnTo>
                  <a:lnTo>
                    <a:pt x="2555202" y="238442"/>
                  </a:lnTo>
                  <a:lnTo>
                    <a:pt x="2555202" y="352513"/>
                  </a:lnTo>
                  <a:lnTo>
                    <a:pt x="2503513" y="352513"/>
                  </a:lnTo>
                  <a:lnTo>
                    <a:pt x="2503513" y="193167"/>
                  </a:lnTo>
                  <a:lnTo>
                    <a:pt x="2503513" y="109423"/>
                  </a:lnTo>
                  <a:lnTo>
                    <a:pt x="2503728" y="109207"/>
                  </a:lnTo>
                  <a:lnTo>
                    <a:pt x="2509342" y="109207"/>
                  </a:lnTo>
                  <a:lnTo>
                    <a:pt x="2591308" y="109220"/>
                  </a:lnTo>
                  <a:lnTo>
                    <a:pt x="2592222" y="110121"/>
                  </a:lnTo>
                  <a:lnTo>
                    <a:pt x="2592222" y="98933"/>
                  </a:lnTo>
                  <a:lnTo>
                    <a:pt x="2588818" y="98564"/>
                  </a:lnTo>
                  <a:lnTo>
                    <a:pt x="2588145" y="98412"/>
                  </a:lnTo>
                  <a:lnTo>
                    <a:pt x="2586964" y="98209"/>
                  </a:lnTo>
                  <a:lnTo>
                    <a:pt x="2586913" y="73939"/>
                  </a:lnTo>
                  <a:lnTo>
                    <a:pt x="2586825" y="67424"/>
                  </a:lnTo>
                  <a:lnTo>
                    <a:pt x="2582456" y="63144"/>
                  </a:lnTo>
                  <a:lnTo>
                    <a:pt x="2576042" y="63144"/>
                  </a:lnTo>
                  <a:lnTo>
                    <a:pt x="2576042" y="73939"/>
                  </a:lnTo>
                  <a:lnTo>
                    <a:pt x="2576042" y="98412"/>
                  </a:lnTo>
                  <a:lnTo>
                    <a:pt x="2519730" y="98412"/>
                  </a:lnTo>
                  <a:lnTo>
                    <a:pt x="2519730" y="73939"/>
                  </a:lnTo>
                  <a:lnTo>
                    <a:pt x="2576042" y="73939"/>
                  </a:lnTo>
                  <a:lnTo>
                    <a:pt x="2576042" y="63144"/>
                  </a:lnTo>
                  <a:lnTo>
                    <a:pt x="2526131" y="63080"/>
                  </a:lnTo>
                  <a:lnTo>
                    <a:pt x="2522944" y="63030"/>
                  </a:lnTo>
                  <a:lnTo>
                    <a:pt x="2513152" y="63220"/>
                  </a:lnTo>
                  <a:lnTo>
                    <a:pt x="2509126" y="67043"/>
                  </a:lnTo>
                  <a:lnTo>
                    <a:pt x="2508923" y="73939"/>
                  </a:lnTo>
                  <a:lnTo>
                    <a:pt x="2508885" y="98259"/>
                  </a:lnTo>
                  <a:lnTo>
                    <a:pt x="2496464" y="99733"/>
                  </a:lnTo>
                  <a:lnTo>
                    <a:pt x="2492857" y="103822"/>
                  </a:lnTo>
                  <a:lnTo>
                    <a:pt x="2492857" y="182384"/>
                  </a:lnTo>
                  <a:lnTo>
                    <a:pt x="2492654" y="182384"/>
                  </a:lnTo>
                  <a:lnTo>
                    <a:pt x="2492654" y="193167"/>
                  </a:lnTo>
                  <a:lnTo>
                    <a:pt x="2492654" y="352590"/>
                  </a:lnTo>
                  <a:lnTo>
                    <a:pt x="2452662" y="352590"/>
                  </a:lnTo>
                  <a:lnTo>
                    <a:pt x="2452662" y="193167"/>
                  </a:lnTo>
                  <a:lnTo>
                    <a:pt x="2492654" y="193167"/>
                  </a:lnTo>
                  <a:lnTo>
                    <a:pt x="2492654" y="182384"/>
                  </a:lnTo>
                  <a:lnTo>
                    <a:pt x="2445766" y="182384"/>
                  </a:lnTo>
                  <a:lnTo>
                    <a:pt x="2441752" y="186359"/>
                  </a:lnTo>
                  <a:lnTo>
                    <a:pt x="2441752" y="352767"/>
                  </a:lnTo>
                  <a:lnTo>
                    <a:pt x="2717876" y="352767"/>
                  </a:lnTo>
                  <a:lnTo>
                    <a:pt x="2717876" y="352590"/>
                  </a:lnTo>
                  <a:close/>
                </a:path>
                <a:path w="2768600" h="4342130">
                  <a:moveTo>
                    <a:pt x="2768231" y="356311"/>
                  </a:moveTo>
                  <a:lnTo>
                    <a:pt x="2766466" y="353580"/>
                  </a:lnTo>
                  <a:lnTo>
                    <a:pt x="2764282" y="352793"/>
                  </a:lnTo>
                  <a:lnTo>
                    <a:pt x="2763977" y="352679"/>
                  </a:lnTo>
                  <a:lnTo>
                    <a:pt x="2741536" y="352793"/>
                  </a:lnTo>
                  <a:lnTo>
                    <a:pt x="2741206" y="352793"/>
                  </a:lnTo>
                  <a:lnTo>
                    <a:pt x="2426843" y="352767"/>
                  </a:lnTo>
                  <a:lnTo>
                    <a:pt x="2409279" y="352729"/>
                  </a:lnTo>
                  <a:lnTo>
                    <a:pt x="2406510" y="353047"/>
                  </a:lnTo>
                  <a:lnTo>
                    <a:pt x="2403970" y="359664"/>
                  </a:lnTo>
                  <a:lnTo>
                    <a:pt x="2406078" y="361594"/>
                  </a:lnTo>
                  <a:lnTo>
                    <a:pt x="2408377" y="363410"/>
                  </a:lnTo>
                  <a:lnTo>
                    <a:pt x="2768231" y="363410"/>
                  </a:lnTo>
                  <a:lnTo>
                    <a:pt x="2768231" y="356311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92504" y="821173"/>
              <a:ext cx="87838" cy="8661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41698" y="1069301"/>
              <a:ext cx="108906" cy="664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5231" y="930809"/>
              <a:ext cx="65068" cy="20461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278046" y="1013802"/>
              <a:ext cx="349250" cy="1128395"/>
            </a:xfrm>
            <a:custGeom>
              <a:avLst/>
              <a:gdLst/>
              <a:ahLst/>
              <a:cxnLst/>
              <a:rect l="l" t="t" r="r" b="b"/>
              <a:pathLst>
                <a:path w="349250" h="1128395">
                  <a:moveTo>
                    <a:pt x="66560" y="2679"/>
                  </a:moveTo>
                  <a:lnTo>
                    <a:pt x="64363" y="393"/>
                  </a:lnTo>
                  <a:lnTo>
                    <a:pt x="58851" y="0"/>
                  </a:lnTo>
                  <a:lnTo>
                    <a:pt x="56375" y="139"/>
                  </a:lnTo>
                  <a:lnTo>
                    <a:pt x="53898" y="139"/>
                  </a:lnTo>
                  <a:lnTo>
                    <a:pt x="47193" y="101"/>
                  </a:lnTo>
                  <a:lnTo>
                    <a:pt x="43370" y="469"/>
                  </a:lnTo>
                  <a:lnTo>
                    <a:pt x="41262" y="2527"/>
                  </a:lnTo>
                  <a:lnTo>
                    <a:pt x="41427" y="8382"/>
                  </a:lnTo>
                  <a:lnTo>
                    <a:pt x="43154" y="10426"/>
                  </a:lnTo>
                  <a:lnTo>
                    <a:pt x="51231" y="10858"/>
                  </a:lnTo>
                  <a:lnTo>
                    <a:pt x="56426" y="10845"/>
                  </a:lnTo>
                  <a:lnTo>
                    <a:pt x="64516" y="10439"/>
                  </a:lnTo>
                  <a:lnTo>
                    <a:pt x="66255" y="8432"/>
                  </a:lnTo>
                  <a:lnTo>
                    <a:pt x="66560" y="2679"/>
                  </a:lnTo>
                  <a:close/>
                </a:path>
                <a:path w="349250" h="1128395">
                  <a:moveTo>
                    <a:pt x="66636" y="35814"/>
                  </a:moveTo>
                  <a:lnTo>
                    <a:pt x="66141" y="29794"/>
                  </a:lnTo>
                  <a:lnTo>
                    <a:pt x="64211" y="27978"/>
                  </a:lnTo>
                  <a:lnTo>
                    <a:pt x="56273" y="27724"/>
                  </a:lnTo>
                  <a:lnTo>
                    <a:pt x="51447" y="27724"/>
                  </a:lnTo>
                  <a:lnTo>
                    <a:pt x="43459" y="27978"/>
                  </a:lnTo>
                  <a:lnTo>
                    <a:pt x="41440" y="30124"/>
                  </a:lnTo>
                  <a:lnTo>
                    <a:pt x="41249" y="35902"/>
                  </a:lnTo>
                  <a:lnTo>
                    <a:pt x="43357" y="38188"/>
                  </a:lnTo>
                  <a:lnTo>
                    <a:pt x="49085" y="38557"/>
                  </a:lnTo>
                  <a:lnTo>
                    <a:pt x="51562" y="38430"/>
                  </a:lnTo>
                  <a:lnTo>
                    <a:pt x="54038" y="38430"/>
                  </a:lnTo>
                  <a:lnTo>
                    <a:pt x="60388" y="38455"/>
                  </a:lnTo>
                  <a:lnTo>
                    <a:pt x="64325" y="38087"/>
                  </a:lnTo>
                  <a:lnTo>
                    <a:pt x="66636" y="35814"/>
                  </a:lnTo>
                  <a:close/>
                </a:path>
                <a:path w="349250" h="1128395">
                  <a:moveTo>
                    <a:pt x="68541" y="119227"/>
                  </a:moveTo>
                  <a:lnTo>
                    <a:pt x="68440" y="113449"/>
                  </a:lnTo>
                  <a:lnTo>
                    <a:pt x="66751" y="111252"/>
                  </a:lnTo>
                  <a:lnTo>
                    <a:pt x="57823" y="110845"/>
                  </a:lnTo>
                  <a:lnTo>
                    <a:pt x="51790" y="110832"/>
                  </a:lnTo>
                  <a:lnTo>
                    <a:pt x="42875" y="111328"/>
                  </a:lnTo>
                  <a:lnTo>
                    <a:pt x="41198" y="113588"/>
                  </a:lnTo>
                  <a:lnTo>
                    <a:pt x="41630" y="119646"/>
                  </a:lnTo>
                  <a:lnTo>
                    <a:pt x="43497" y="121348"/>
                  </a:lnTo>
                  <a:lnTo>
                    <a:pt x="49326" y="121615"/>
                  </a:lnTo>
                  <a:lnTo>
                    <a:pt x="52171" y="121513"/>
                  </a:lnTo>
                  <a:lnTo>
                    <a:pt x="55003" y="121539"/>
                  </a:lnTo>
                  <a:lnTo>
                    <a:pt x="62445" y="121539"/>
                  </a:lnTo>
                  <a:lnTo>
                    <a:pt x="66268" y="121259"/>
                  </a:lnTo>
                  <a:lnTo>
                    <a:pt x="68541" y="119227"/>
                  </a:lnTo>
                  <a:close/>
                </a:path>
                <a:path w="349250" h="1128395">
                  <a:moveTo>
                    <a:pt x="68554" y="85864"/>
                  </a:moveTo>
                  <a:lnTo>
                    <a:pt x="66421" y="83426"/>
                  </a:lnTo>
                  <a:lnTo>
                    <a:pt x="57683" y="83121"/>
                  </a:lnTo>
                  <a:lnTo>
                    <a:pt x="51993" y="83121"/>
                  </a:lnTo>
                  <a:lnTo>
                    <a:pt x="43205" y="83464"/>
                  </a:lnTo>
                  <a:lnTo>
                    <a:pt x="41262" y="85864"/>
                  </a:lnTo>
                  <a:lnTo>
                    <a:pt x="41427" y="91579"/>
                  </a:lnTo>
                  <a:lnTo>
                    <a:pt x="43459" y="93637"/>
                  </a:lnTo>
                  <a:lnTo>
                    <a:pt x="49352" y="93941"/>
                  </a:lnTo>
                  <a:lnTo>
                    <a:pt x="52070" y="93840"/>
                  </a:lnTo>
                  <a:lnTo>
                    <a:pt x="54787" y="93840"/>
                  </a:lnTo>
                  <a:lnTo>
                    <a:pt x="57505" y="93840"/>
                  </a:lnTo>
                  <a:lnTo>
                    <a:pt x="60223" y="93941"/>
                  </a:lnTo>
                  <a:lnTo>
                    <a:pt x="66255" y="93675"/>
                  </a:lnTo>
                  <a:lnTo>
                    <a:pt x="68516" y="91478"/>
                  </a:lnTo>
                  <a:lnTo>
                    <a:pt x="68554" y="85864"/>
                  </a:lnTo>
                  <a:close/>
                </a:path>
                <a:path w="349250" h="1128395">
                  <a:moveTo>
                    <a:pt x="68554" y="63703"/>
                  </a:moveTo>
                  <a:lnTo>
                    <a:pt x="68529" y="57962"/>
                  </a:lnTo>
                  <a:lnTo>
                    <a:pt x="66243" y="55638"/>
                  </a:lnTo>
                  <a:lnTo>
                    <a:pt x="57518" y="55422"/>
                  </a:lnTo>
                  <a:lnTo>
                    <a:pt x="52082" y="55397"/>
                  </a:lnTo>
                  <a:lnTo>
                    <a:pt x="43345" y="55676"/>
                  </a:lnTo>
                  <a:lnTo>
                    <a:pt x="41249" y="58077"/>
                  </a:lnTo>
                  <a:lnTo>
                    <a:pt x="41452" y="63881"/>
                  </a:lnTo>
                  <a:lnTo>
                    <a:pt x="43497" y="65925"/>
                  </a:lnTo>
                  <a:lnTo>
                    <a:pt x="49403" y="66243"/>
                  </a:lnTo>
                  <a:lnTo>
                    <a:pt x="52120" y="66128"/>
                  </a:lnTo>
                  <a:lnTo>
                    <a:pt x="54838" y="66128"/>
                  </a:lnTo>
                  <a:lnTo>
                    <a:pt x="57556" y="66128"/>
                  </a:lnTo>
                  <a:lnTo>
                    <a:pt x="60274" y="66230"/>
                  </a:lnTo>
                  <a:lnTo>
                    <a:pt x="66294" y="65951"/>
                  </a:lnTo>
                  <a:lnTo>
                    <a:pt x="68554" y="63703"/>
                  </a:lnTo>
                  <a:close/>
                </a:path>
                <a:path w="349250" h="1128395">
                  <a:moveTo>
                    <a:pt x="348818" y="953566"/>
                  </a:moveTo>
                  <a:lnTo>
                    <a:pt x="345465" y="919391"/>
                  </a:lnTo>
                  <a:lnTo>
                    <a:pt x="335597" y="886968"/>
                  </a:lnTo>
                  <a:lnTo>
                    <a:pt x="328383" y="873531"/>
                  </a:lnTo>
                  <a:lnTo>
                    <a:pt x="328383" y="953566"/>
                  </a:lnTo>
                  <a:lnTo>
                    <a:pt x="320522" y="1002182"/>
                  </a:lnTo>
                  <a:lnTo>
                    <a:pt x="298640" y="1044448"/>
                  </a:lnTo>
                  <a:lnTo>
                    <a:pt x="265290" y="1077798"/>
                  </a:lnTo>
                  <a:lnTo>
                    <a:pt x="223024" y="1099680"/>
                  </a:lnTo>
                  <a:lnTo>
                    <a:pt x="174409" y="1107541"/>
                  </a:lnTo>
                  <a:lnTo>
                    <a:pt x="125793" y="1099680"/>
                  </a:lnTo>
                  <a:lnTo>
                    <a:pt x="83540" y="1077798"/>
                  </a:lnTo>
                  <a:lnTo>
                    <a:pt x="50190" y="1044448"/>
                  </a:lnTo>
                  <a:lnTo>
                    <a:pt x="28295" y="1002182"/>
                  </a:lnTo>
                  <a:lnTo>
                    <a:pt x="20434" y="953566"/>
                  </a:lnTo>
                  <a:lnTo>
                    <a:pt x="28295" y="904951"/>
                  </a:lnTo>
                  <a:lnTo>
                    <a:pt x="50190" y="862698"/>
                  </a:lnTo>
                  <a:lnTo>
                    <a:pt x="83540" y="829348"/>
                  </a:lnTo>
                  <a:lnTo>
                    <a:pt x="125793" y="807466"/>
                  </a:lnTo>
                  <a:lnTo>
                    <a:pt x="174409" y="799604"/>
                  </a:lnTo>
                  <a:lnTo>
                    <a:pt x="223024" y="807466"/>
                  </a:lnTo>
                  <a:lnTo>
                    <a:pt x="265290" y="829348"/>
                  </a:lnTo>
                  <a:lnTo>
                    <a:pt x="298640" y="862698"/>
                  </a:lnTo>
                  <a:lnTo>
                    <a:pt x="320522" y="904951"/>
                  </a:lnTo>
                  <a:lnTo>
                    <a:pt x="328383" y="953566"/>
                  </a:lnTo>
                  <a:lnTo>
                    <a:pt x="328383" y="873531"/>
                  </a:lnTo>
                  <a:lnTo>
                    <a:pt x="297599" y="830389"/>
                  </a:lnTo>
                  <a:lnTo>
                    <a:pt x="254469" y="799604"/>
                  </a:lnTo>
                  <a:lnTo>
                    <a:pt x="208597" y="782523"/>
                  </a:lnTo>
                  <a:lnTo>
                    <a:pt x="174409" y="779157"/>
                  </a:lnTo>
                  <a:lnTo>
                    <a:pt x="140233" y="782523"/>
                  </a:lnTo>
                  <a:lnTo>
                    <a:pt x="77876" y="808443"/>
                  </a:lnTo>
                  <a:lnTo>
                    <a:pt x="29286" y="857046"/>
                  </a:lnTo>
                  <a:lnTo>
                    <a:pt x="3365" y="919391"/>
                  </a:lnTo>
                  <a:lnTo>
                    <a:pt x="0" y="953566"/>
                  </a:lnTo>
                  <a:lnTo>
                    <a:pt x="3365" y="987742"/>
                  </a:lnTo>
                  <a:lnTo>
                    <a:pt x="29286" y="1050099"/>
                  </a:lnTo>
                  <a:lnTo>
                    <a:pt x="77876" y="1098702"/>
                  </a:lnTo>
                  <a:lnTo>
                    <a:pt x="140233" y="1124623"/>
                  </a:lnTo>
                  <a:lnTo>
                    <a:pt x="174409" y="1127975"/>
                  </a:lnTo>
                  <a:lnTo>
                    <a:pt x="208597" y="1124623"/>
                  </a:lnTo>
                  <a:lnTo>
                    <a:pt x="241020" y="1114755"/>
                  </a:lnTo>
                  <a:lnTo>
                    <a:pt x="254457" y="1107541"/>
                  </a:lnTo>
                  <a:lnTo>
                    <a:pt x="270941" y="1098702"/>
                  </a:lnTo>
                  <a:lnTo>
                    <a:pt x="297599" y="1076756"/>
                  </a:lnTo>
                  <a:lnTo>
                    <a:pt x="319544" y="1050099"/>
                  </a:lnTo>
                  <a:lnTo>
                    <a:pt x="335597" y="1020178"/>
                  </a:lnTo>
                  <a:lnTo>
                    <a:pt x="345465" y="987742"/>
                  </a:lnTo>
                  <a:lnTo>
                    <a:pt x="348818" y="953566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01373" y="1875292"/>
              <a:ext cx="102184" cy="18404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271986" y="2716079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283768" y="322351"/>
                  </a:moveTo>
                  <a:lnTo>
                    <a:pt x="258775" y="322351"/>
                  </a:lnTo>
                  <a:lnTo>
                    <a:pt x="264553" y="324332"/>
                  </a:lnTo>
                  <a:lnTo>
                    <a:pt x="270344" y="329349"/>
                  </a:lnTo>
                  <a:lnTo>
                    <a:pt x="279805" y="337361"/>
                  </a:lnTo>
                  <a:lnTo>
                    <a:pt x="289421" y="345195"/>
                  </a:lnTo>
                  <a:lnTo>
                    <a:pt x="308775" y="360718"/>
                  </a:lnTo>
                  <a:lnTo>
                    <a:pt x="313016" y="360718"/>
                  </a:lnTo>
                  <a:lnTo>
                    <a:pt x="316852" y="358660"/>
                  </a:lnTo>
                  <a:lnTo>
                    <a:pt x="318147" y="355485"/>
                  </a:lnTo>
                  <a:lnTo>
                    <a:pt x="317838" y="345195"/>
                  </a:lnTo>
                  <a:lnTo>
                    <a:pt x="317853" y="338759"/>
                  </a:lnTo>
                  <a:lnTo>
                    <a:pt x="303847" y="338759"/>
                  </a:lnTo>
                  <a:lnTo>
                    <a:pt x="283768" y="322351"/>
                  </a:lnTo>
                  <a:close/>
                </a:path>
                <a:path w="361314" h="361314">
                  <a:moveTo>
                    <a:pt x="317665" y="308495"/>
                  </a:moveTo>
                  <a:lnTo>
                    <a:pt x="306590" y="308622"/>
                  </a:lnTo>
                  <a:lnTo>
                    <a:pt x="303898" y="311340"/>
                  </a:lnTo>
                  <a:lnTo>
                    <a:pt x="303847" y="338759"/>
                  </a:lnTo>
                  <a:lnTo>
                    <a:pt x="317853" y="338759"/>
                  </a:lnTo>
                  <a:lnTo>
                    <a:pt x="317944" y="322643"/>
                  </a:lnTo>
                  <a:lnTo>
                    <a:pt x="329399" y="322643"/>
                  </a:lnTo>
                  <a:lnTo>
                    <a:pt x="342358" y="320378"/>
                  </a:lnTo>
                  <a:lnTo>
                    <a:pt x="352307" y="313993"/>
                  </a:lnTo>
                  <a:lnTo>
                    <a:pt x="355792" y="308559"/>
                  </a:lnTo>
                  <a:lnTo>
                    <a:pt x="323659" y="308559"/>
                  </a:lnTo>
                  <a:lnTo>
                    <a:pt x="317665" y="308495"/>
                  </a:lnTo>
                  <a:close/>
                </a:path>
                <a:path w="361314" h="361314">
                  <a:moveTo>
                    <a:pt x="146634" y="231533"/>
                  </a:moveTo>
                  <a:lnTo>
                    <a:pt x="132537" y="231533"/>
                  </a:lnTo>
                  <a:lnTo>
                    <a:pt x="132537" y="291096"/>
                  </a:lnTo>
                  <a:lnTo>
                    <a:pt x="164084" y="322643"/>
                  </a:lnTo>
                  <a:lnTo>
                    <a:pt x="207600" y="322721"/>
                  </a:lnTo>
                  <a:lnTo>
                    <a:pt x="283768" y="322351"/>
                  </a:lnTo>
                  <a:lnTo>
                    <a:pt x="278806" y="318296"/>
                  </a:lnTo>
                  <a:lnTo>
                    <a:pt x="268122" y="309448"/>
                  </a:lnTo>
                  <a:lnTo>
                    <a:pt x="265585" y="308546"/>
                  </a:lnTo>
                  <a:lnTo>
                    <a:pt x="152831" y="308546"/>
                  </a:lnTo>
                  <a:lnTo>
                    <a:pt x="146646" y="302361"/>
                  </a:lnTo>
                  <a:lnTo>
                    <a:pt x="146634" y="231533"/>
                  </a:lnTo>
                  <a:close/>
                </a:path>
                <a:path w="361314" h="361314">
                  <a:moveTo>
                    <a:pt x="355821" y="140766"/>
                  </a:moveTo>
                  <a:lnTo>
                    <a:pt x="340588" y="140766"/>
                  </a:lnTo>
                  <a:lnTo>
                    <a:pt x="346837" y="147002"/>
                  </a:lnTo>
                  <a:lnTo>
                    <a:pt x="346748" y="302361"/>
                  </a:lnTo>
                  <a:lnTo>
                    <a:pt x="340614" y="308521"/>
                  </a:lnTo>
                  <a:lnTo>
                    <a:pt x="323659" y="308559"/>
                  </a:lnTo>
                  <a:lnTo>
                    <a:pt x="355792" y="308559"/>
                  </a:lnTo>
                  <a:lnTo>
                    <a:pt x="358689" y="304042"/>
                  </a:lnTo>
                  <a:lnTo>
                    <a:pt x="360944" y="291096"/>
                  </a:lnTo>
                  <a:lnTo>
                    <a:pt x="360946" y="158203"/>
                  </a:lnTo>
                  <a:lnTo>
                    <a:pt x="358690" y="145239"/>
                  </a:lnTo>
                  <a:lnTo>
                    <a:pt x="355821" y="140766"/>
                  </a:lnTo>
                  <a:close/>
                </a:path>
                <a:path w="361314" h="361314">
                  <a:moveTo>
                    <a:pt x="265442" y="308495"/>
                  </a:moveTo>
                  <a:lnTo>
                    <a:pt x="152831" y="308546"/>
                  </a:lnTo>
                  <a:lnTo>
                    <a:pt x="265585" y="308546"/>
                  </a:lnTo>
                  <a:lnTo>
                    <a:pt x="265442" y="308495"/>
                  </a:lnTo>
                  <a:close/>
                </a:path>
                <a:path w="361314" h="361314">
                  <a:moveTo>
                    <a:pt x="78758" y="209092"/>
                  </a:moveTo>
                  <a:lnTo>
                    <a:pt x="45275" y="209092"/>
                  </a:lnTo>
                  <a:lnTo>
                    <a:pt x="46977" y="209461"/>
                  </a:lnTo>
                  <a:lnTo>
                    <a:pt x="48996" y="210870"/>
                  </a:lnTo>
                  <a:lnTo>
                    <a:pt x="67109" y="221423"/>
                  </a:lnTo>
                  <a:lnTo>
                    <a:pt x="86172" y="228472"/>
                  </a:lnTo>
                  <a:lnTo>
                    <a:pt x="106193" y="231969"/>
                  </a:lnTo>
                  <a:lnTo>
                    <a:pt x="127177" y="231863"/>
                  </a:lnTo>
                  <a:lnTo>
                    <a:pt x="128879" y="231711"/>
                  </a:lnTo>
                  <a:lnTo>
                    <a:pt x="130581" y="231647"/>
                  </a:lnTo>
                  <a:lnTo>
                    <a:pt x="132537" y="231533"/>
                  </a:lnTo>
                  <a:lnTo>
                    <a:pt x="146634" y="231533"/>
                  </a:lnTo>
                  <a:lnTo>
                    <a:pt x="146634" y="228739"/>
                  </a:lnTo>
                  <a:lnTo>
                    <a:pt x="172348" y="217321"/>
                  </a:lnTo>
                  <a:lnTo>
                    <a:pt x="130507" y="217321"/>
                  </a:lnTo>
                  <a:lnTo>
                    <a:pt x="91323" y="215222"/>
                  </a:lnTo>
                  <a:lnTo>
                    <a:pt x="78758" y="209092"/>
                  </a:lnTo>
                  <a:close/>
                </a:path>
                <a:path w="361314" h="361314">
                  <a:moveTo>
                    <a:pt x="19519" y="53911"/>
                  </a:moveTo>
                  <a:lnTo>
                    <a:pt x="2120" y="93992"/>
                  </a:lnTo>
                  <a:lnTo>
                    <a:pt x="1181" y="100482"/>
                  </a:lnTo>
                  <a:lnTo>
                    <a:pt x="0" y="106921"/>
                  </a:lnTo>
                  <a:lnTo>
                    <a:pt x="0" y="125247"/>
                  </a:lnTo>
                  <a:lnTo>
                    <a:pt x="151" y="125691"/>
                  </a:lnTo>
                  <a:lnTo>
                    <a:pt x="495" y="126339"/>
                  </a:lnTo>
                  <a:lnTo>
                    <a:pt x="546" y="126898"/>
                  </a:lnTo>
                  <a:lnTo>
                    <a:pt x="11699" y="167005"/>
                  </a:lnTo>
                  <a:lnTo>
                    <a:pt x="19215" y="180314"/>
                  </a:lnTo>
                  <a:lnTo>
                    <a:pt x="19240" y="182219"/>
                  </a:lnTo>
                  <a:lnTo>
                    <a:pt x="15443" y="190995"/>
                  </a:lnTo>
                  <a:lnTo>
                    <a:pt x="11925" y="198551"/>
                  </a:lnTo>
                  <a:lnTo>
                    <a:pt x="7137" y="209003"/>
                  </a:lnTo>
                  <a:lnTo>
                    <a:pt x="6946" y="211810"/>
                  </a:lnTo>
                  <a:lnTo>
                    <a:pt x="11290" y="217068"/>
                  </a:lnTo>
                  <a:lnTo>
                    <a:pt x="14135" y="217347"/>
                  </a:lnTo>
                  <a:lnTo>
                    <a:pt x="36522" y="211485"/>
                  </a:lnTo>
                  <a:lnTo>
                    <a:pt x="45275" y="209092"/>
                  </a:lnTo>
                  <a:lnTo>
                    <a:pt x="78758" y="209092"/>
                  </a:lnTo>
                  <a:lnTo>
                    <a:pt x="58713" y="199313"/>
                  </a:lnTo>
                  <a:lnTo>
                    <a:pt x="27089" y="199313"/>
                  </a:lnTo>
                  <a:lnTo>
                    <a:pt x="29375" y="194246"/>
                  </a:lnTo>
                  <a:lnTo>
                    <a:pt x="31153" y="189763"/>
                  </a:lnTo>
                  <a:lnTo>
                    <a:pt x="35572" y="181355"/>
                  </a:lnTo>
                  <a:lnTo>
                    <a:pt x="34950" y="177939"/>
                  </a:lnTo>
                  <a:lnTo>
                    <a:pt x="15451" y="132846"/>
                  </a:lnTo>
                  <a:lnTo>
                    <a:pt x="14135" y="117703"/>
                  </a:lnTo>
                  <a:lnTo>
                    <a:pt x="14781" y="104240"/>
                  </a:lnTo>
                  <a:lnTo>
                    <a:pt x="17152" y="91201"/>
                  </a:lnTo>
                  <a:lnTo>
                    <a:pt x="21212" y="78577"/>
                  </a:lnTo>
                  <a:lnTo>
                    <a:pt x="26924" y="66357"/>
                  </a:lnTo>
                  <a:lnTo>
                    <a:pt x="27889" y="64579"/>
                  </a:lnTo>
                  <a:lnTo>
                    <a:pt x="28702" y="62369"/>
                  </a:lnTo>
                  <a:lnTo>
                    <a:pt x="28359" y="57251"/>
                  </a:lnTo>
                  <a:lnTo>
                    <a:pt x="26263" y="55105"/>
                  </a:lnTo>
                  <a:lnTo>
                    <a:pt x="19519" y="53911"/>
                  </a:lnTo>
                  <a:close/>
                </a:path>
                <a:path w="361314" h="361314">
                  <a:moveTo>
                    <a:pt x="172353" y="14052"/>
                  </a:moveTo>
                  <a:lnTo>
                    <a:pt x="110665" y="14052"/>
                  </a:lnTo>
                  <a:lnTo>
                    <a:pt x="126415" y="14401"/>
                  </a:lnTo>
                  <a:lnTo>
                    <a:pt x="168735" y="28313"/>
                  </a:lnTo>
                  <a:lnTo>
                    <a:pt x="200115" y="57705"/>
                  </a:lnTo>
                  <a:lnTo>
                    <a:pt x="216857" y="97294"/>
                  </a:lnTo>
                  <a:lnTo>
                    <a:pt x="215265" y="141795"/>
                  </a:lnTo>
                  <a:lnTo>
                    <a:pt x="196843" y="179109"/>
                  </a:lnTo>
                  <a:lnTo>
                    <a:pt x="167135" y="204784"/>
                  </a:lnTo>
                  <a:lnTo>
                    <a:pt x="130507" y="217321"/>
                  </a:lnTo>
                  <a:lnTo>
                    <a:pt x="172348" y="217321"/>
                  </a:lnTo>
                  <a:lnTo>
                    <a:pt x="176636" y="215417"/>
                  </a:lnTo>
                  <a:lnTo>
                    <a:pt x="200580" y="196340"/>
                  </a:lnTo>
                  <a:lnTo>
                    <a:pt x="218471" y="171470"/>
                  </a:lnTo>
                  <a:lnTo>
                    <a:pt x="230314" y="140766"/>
                  </a:lnTo>
                  <a:lnTo>
                    <a:pt x="355821" y="140766"/>
                  </a:lnTo>
                  <a:lnTo>
                    <a:pt x="352310" y="135293"/>
                  </a:lnTo>
                  <a:lnTo>
                    <a:pt x="342358" y="128918"/>
                  </a:lnTo>
                  <a:lnTo>
                    <a:pt x="329387" y="126669"/>
                  </a:lnTo>
                  <a:lnTo>
                    <a:pt x="232664" y="126657"/>
                  </a:lnTo>
                  <a:lnTo>
                    <a:pt x="232460" y="126110"/>
                  </a:lnTo>
                  <a:lnTo>
                    <a:pt x="232321" y="125895"/>
                  </a:lnTo>
                  <a:lnTo>
                    <a:pt x="232323" y="117703"/>
                  </a:lnTo>
                  <a:lnTo>
                    <a:pt x="232028" y="103777"/>
                  </a:lnTo>
                  <a:lnTo>
                    <a:pt x="221777" y="66799"/>
                  </a:lnTo>
                  <a:lnTo>
                    <a:pt x="193991" y="29496"/>
                  </a:lnTo>
                  <a:lnTo>
                    <a:pt x="173261" y="14430"/>
                  </a:lnTo>
                  <a:lnTo>
                    <a:pt x="172353" y="14052"/>
                  </a:lnTo>
                  <a:close/>
                </a:path>
                <a:path w="361314" h="361314">
                  <a:moveTo>
                    <a:pt x="47688" y="193789"/>
                  </a:moveTo>
                  <a:lnTo>
                    <a:pt x="38519" y="196545"/>
                  </a:lnTo>
                  <a:lnTo>
                    <a:pt x="33096" y="197764"/>
                  </a:lnTo>
                  <a:lnTo>
                    <a:pt x="27089" y="199313"/>
                  </a:lnTo>
                  <a:lnTo>
                    <a:pt x="58713" y="199313"/>
                  </a:lnTo>
                  <a:lnTo>
                    <a:pt x="53949" y="196989"/>
                  </a:lnTo>
                  <a:lnTo>
                    <a:pt x="50749" y="194538"/>
                  </a:lnTo>
                  <a:lnTo>
                    <a:pt x="47688" y="193789"/>
                  </a:lnTo>
                  <a:close/>
                </a:path>
                <a:path w="361314" h="361314">
                  <a:moveTo>
                    <a:pt x="123063" y="0"/>
                  </a:moveTo>
                  <a:lnTo>
                    <a:pt x="74324" y="7593"/>
                  </a:lnTo>
                  <a:lnTo>
                    <a:pt x="54063" y="22707"/>
                  </a:lnTo>
                  <a:lnTo>
                    <a:pt x="55206" y="25247"/>
                  </a:lnTo>
                  <a:lnTo>
                    <a:pt x="60426" y="29159"/>
                  </a:lnTo>
                  <a:lnTo>
                    <a:pt x="63360" y="28587"/>
                  </a:lnTo>
                  <a:lnTo>
                    <a:pt x="66370" y="26923"/>
                  </a:lnTo>
                  <a:lnTo>
                    <a:pt x="80649" y="20322"/>
                  </a:lnTo>
                  <a:lnTo>
                    <a:pt x="95411" y="16028"/>
                  </a:lnTo>
                  <a:lnTo>
                    <a:pt x="110665" y="14052"/>
                  </a:lnTo>
                  <a:lnTo>
                    <a:pt x="172353" y="14052"/>
                  </a:lnTo>
                  <a:lnTo>
                    <a:pt x="149599" y="4588"/>
                  </a:lnTo>
                  <a:lnTo>
                    <a:pt x="123063" y="0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41413" y="2776010"/>
              <a:ext cx="92697" cy="11344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303996" y="274776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3327" y="0"/>
                  </a:moveTo>
                  <a:lnTo>
                    <a:pt x="0" y="3263"/>
                  </a:lnTo>
                  <a:lnTo>
                    <a:pt x="50" y="11010"/>
                  </a:lnTo>
                  <a:lnTo>
                    <a:pt x="3149" y="14071"/>
                  </a:lnTo>
                  <a:lnTo>
                    <a:pt x="10921" y="14097"/>
                  </a:lnTo>
                  <a:lnTo>
                    <a:pt x="13944" y="11150"/>
                  </a:lnTo>
                  <a:lnTo>
                    <a:pt x="13995" y="7251"/>
                  </a:lnTo>
                  <a:lnTo>
                    <a:pt x="14046" y="3378"/>
                  </a:lnTo>
                  <a:lnTo>
                    <a:pt x="11087" y="241"/>
                  </a:lnTo>
                  <a:lnTo>
                    <a:pt x="3327" y="0"/>
                  </a:lnTo>
                  <a:close/>
                </a:path>
              </a:pathLst>
            </a:custGeom>
            <a:solidFill>
              <a:srgbClr val="FBB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73644" y="2892179"/>
              <a:ext cx="89560" cy="100228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7790" y="355601"/>
            <a:ext cx="1200329" cy="5524870"/>
          </a:xfrm>
          <a:prstGeom prst="rect">
            <a:avLst/>
          </a:prstGeom>
        </p:spPr>
        <p:txBody>
          <a:bodyPr vert="vert270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7800" b="1" spc="560" dirty="0">
                <a:solidFill>
                  <a:srgbClr val="FFFFFF"/>
                </a:solidFill>
                <a:latin typeface="Arial"/>
                <a:cs typeface="Arial"/>
              </a:rPr>
              <a:t>EC</a:t>
            </a:r>
            <a:r>
              <a:rPr sz="7800" b="1" spc="254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7800" b="1" spc="560" dirty="0">
                <a:solidFill>
                  <a:srgbClr val="FFFFFF"/>
                </a:solidFill>
                <a:latin typeface="Arial"/>
                <a:cs typeface="Arial"/>
              </a:rPr>
              <a:t>ADO</a:t>
            </a:r>
            <a:r>
              <a:rPr sz="78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78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998757" y="5895366"/>
            <a:ext cx="16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29999" cy="6350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92895" y="2225497"/>
            <a:ext cx="5407660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440"/>
              </a:lnSpc>
              <a:spcBef>
                <a:spcPts val="100"/>
              </a:spcBef>
            </a:pPr>
            <a:r>
              <a:rPr sz="3100" b="1" spc="-110" dirty="0">
                <a:solidFill>
                  <a:srgbClr val="404041"/>
                </a:solidFill>
                <a:latin typeface="Arial"/>
                <a:cs typeface="Arial"/>
              </a:rPr>
              <a:t>IS</a:t>
            </a:r>
            <a:r>
              <a:rPr sz="3100" b="1" spc="-95" dirty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sz="3100" b="1" spc="-120" dirty="0">
                <a:solidFill>
                  <a:srgbClr val="404041"/>
                </a:solidFill>
                <a:latin typeface="Arial"/>
                <a:cs typeface="Arial"/>
              </a:rPr>
              <a:t>A</a:t>
            </a:r>
            <a:r>
              <a:rPr sz="3100" b="1" spc="-90" dirty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sz="3100" b="1" spc="-114" dirty="0">
                <a:solidFill>
                  <a:srgbClr val="404041"/>
                </a:solidFill>
                <a:latin typeface="Arial"/>
                <a:cs typeface="Arial"/>
              </a:rPr>
              <a:t>DEMOCRATIC</a:t>
            </a:r>
            <a:r>
              <a:rPr sz="3100" b="1" spc="-90" dirty="0">
                <a:solidFill>
                  <a:srgbClr val="404041"/>
                </a:solidFill>
                <a:latin typeface="Arial"/>
                <a:cs typeface="Arial"/>
              </a:rPr>
              <a:t> </a:t>
            </a:r>
            <a:r>
              <a:rPr sz="3100" b="1" spc="-114" dirty="0">
                <a:solidFill>
                  <a:srgbClr val="404041"/>
                </a:solidFill>
                <a:latin typeface="Arial"/>
                <a:cs typeface="Arial"/>
              </a:rPr>
              <a:t>COUNTRY,</a:t>
            </a:r>
            <a:endParaRPr sz="3100">
              <a:latin typeface="Arial"/>
              <a:cs typeface="Arial"/>
            </a:endParaRPr>
          </a:p>
          <a:p>
            <a:pPr marL="1270" algn="ctr">
              <a:lnSpc>
                <a:spcPts val="3440"/>
              </a:lnSpc>
            </a:pPr>
            <a:r>
              <a:rPr sz="3100" spc="-160" dirty="0">
                <a:solidFill>
                  <a:srgbClr val="404041"/>
                </a:solidFill>
                <a:latin typeface="Microsoft Sans Serif"/>
                <a:cs typeface="Microsoft Sans Serif"/>
              </a:rPr>
              <a:t>OPEN</a:t>
            </a:r>
            <a:r>
              <a:rPr sz="3100" spc="-40" dirty="0">
                <a:solidFill>
                  <a:srgbClr val="404041"/>
                </a:solidFill>
                <a:latin typeface="Microsoft Sans Serif"/>
                <a:cs typeface="Microsoft Sans Serif"/>
              </a:rPr>
              <a:t> </a:t>
            </a:r>
            <a:r>
              <a:rPr sz="3100" spc="-130" dirty="0">
                <a:solidFill>
                  <a:srgbClr val="404041"/>
                </a:solidFill>
                <a:latin typeface="Microsoft Sans Serif"/>
                <a:cs typeface="Microsoft Sans Serif"/>
              </a:rPr>
              <a:t>TO</a:t>
            </a:r>
            <a:r>
              <a:rPr sz="3100" spc="-40" dirty="0">
                <a:solidFill>
                  <a:srgbClr val="404041"/>
                </a:solidFill>
                <a:latin typeface="Microsoft Sans Serif"/>
                <a:cs typeface="Microsoft Sans Serif"/>
              </a:rPr>
              <a:t> </a:t>
            </a:r>
            <a:r>
              <a:rPr sz="3100" spc="-155" dirty="0">
                <a:solidFill>
                  <a:srgbClr val="404041"/>
                </a:solidFill>
                <a:latin typeface="Microsoft Sans Serif"/>
                <a:cs typeface="Microsoft Sans Serif"/>
              </a:rPr>
              <a:t>THE</a:t>
            </a:r>
            <a:r>
              <a:rPr sz="3100" spc="-40" dirty="0">
                <a:solidFill>
                  <a:srgbClr val="404041"/>
                </a:solidFill>
                <a:latin typeface="Microsoft Sans Serif"/>
                <a:cs typeface="Microsoft Sans Serif"/>
              </a:rPr>
              <a:t> </a:t>
            </a:r>
            <a:r>
              <a:rPr sz="3100" spc="-175" dirty="0">
                <a:solidFill>
                  <a:srgbClr val="404041"/>
                </a:solidFill>
                <a:latin typeface="Microsoft Sans Serif"/>
                <a:cs typeface="Microsoft Sans Serif"/>
              </a:rPr>
              <a:t>WORLD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67086" y="1273000"/>
            <a:ext cx="4256405" cy="108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50" b="1" spc="-400" dirty="0">
                <a:solidFill>
                  <a:srgbClr val="808285"/>
                </a:solidFill>
                <a:latin typeface="Arial"/>
                <a:cs typeface="Arial"/>
              </a:rPr>
              <a:t>EC</a:t>
            </a:r>
            <a:r>
              <a:rPr sz="6950" b="1" spc="-170" dirty="0">
                <a:solidFill>
                  <a:srgbClr val="808285"/>
                </a:solidFill>
                <a:latin typeface="Arial"/>
                <a:cs typeface="Arial"/>
              </a:rPr>
              <a:t>U</a:t>
            </a:r>
            <a:r>
              <a:rPr sz="6950" b="1" spc="-220" dirty="0">
                <a:solidFill>
                  <a:srgbClr val="808285"/>
                </a:solidFill>
                <a:latin typeface="Arial"/>
                <a:cs typeface="Arial"/>
              </a:rPr>
              <a:t>ADOR</a:t>
            </a:r>
            <a:endParaRPr sz="695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37701" y="1017224"/>
            <a:ext cx="789305" cy="802005"/>
            <a:chOff x="7537701" y="1017224"/>
            <a:chExt cx="789305" cy="802005"/>
          </a:xfrm>
        </p:grpSpPr>
        <p:sp>
          <p:nvSpPr>
            <p:cNvPr id="6" name="object 6"/>
            <p:cNvSpPr/>
            <p:nvPr/>
          </p:nvSpPr>
          <p:spPr>
            <a:xfrm>
              <a:off x="7853441" y="1402548"/>
              <a:ext cx="473075" cy="416559"/>
            </a:xfrm>
            <a:custGeom>
              <a:avLst/>
              <a:gdLst/>
              <a:ahLst/>
              <a:cxnLst/>
              <a:rect l="l" t="t" r="r" b="b"/>
              <a:pathLst>
                <a:path w="473075" h="416560">
                  <a:moveTo>
                    <a:pt x="383497" y="0"/>
                  </a:moveTo>
                  <a:lnTo>
                    <a:pt x="26822" y="197186"/>
                  </a:lnTo>
                  <a:lnTo>
                    <a:pt x="697" y="233598"/>
                  </a:lnTo>
                  <a:lnTo>
                    <a:pt x="0" y="249142"/>
                  </a:lnTo>
                  <a:lnTo>
                    <a:pt x="3811" y="264232"/>
                  </a:lnTo>
                  <a:lnTo>
                    <a:pt x="36741" y="294659"/>
                  </a:lnTo>
                  <a:lnTo>
                    <a:pt x="403009" y="413734"/>
                  </a:lnTo>
                  <a:lnTo>
                    <a:pt x="424142" y="416173"/>
                  </a:lnTo>
                  <a:lnTo>
                    <a:pt x="443882" y="410524"/>
                  </a:lnTo>
                  <a:lnTo>
                    <a:pt x="460057" y="397889"/>
                  </a:lnTo>
                  <a:lnTo>
                    <a:pt x="470496" y="379368"/>
                  </a:lnTo>
                  <a:lnTo>
                    <a:pt x="472936" y="358248"/>
                  </a:lnTo>
                  <a:lnTo>
                    <a:pt x="467280" y="338514"/>
                  </a:lnTo>
                  <a:lnTo>
                    <a:pt x="454637" y="322334"/>
                  </a:lnTo>
                  <a:lnTo>
                    <a:pt x="436118" y="311880"/>
                  </a:lnTo>
                  <a:lnTo>
                    <a:pt x="185216" y="230321"/>
                  </a:lnTo>
                  <a:lnTo>
                    <a:pt x="414566" y="99904"/>
                  </a:lnTo>
                  <a:lnTo>
                    <a:pt x="430610" y="85946"/>
                  </a:lnTo>
                  <a:lnTo>
                    <a:pt x="439735" y="67561"/>
                  </a:lnTo>
                  <a:lnTo>
                    <a:pt x="441296" y="47094"/>
                  </a:lnTo>
                  <a:lnTo>
                    <a:pt x="434644" y="26892"/>
                  </a:lnTo>
                  <a:lnTo>
                    <a:pt x="421127" y="11202"/>
                  </a:lnTo>
                  <a:lnTo>
                    <a:pt x="403356" y="2038"/>
                  </a:lnTo>
                  <a:lnTo>
                    <a:pt x="383497" y="0"/>
                  </a:lnTo>
                  <a:close/>
                </a:path>
              </a:pathLst>
            </a:custGeom>
            <a:solidFill>
              <a:srgbClr val="E5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01497" y="1017224"/>
              <a:ext cx="484505" cy="478155"/>
            </a:xfrm>
            <a:custGeom>
              <a:avLst/>
              <a:gdLst/>
              <a:ahLst/>
              <a:cxnLst/>
              <a:rect l="l" t="t" r="r" b="b"/>
              <a:pathLst>
                <a:path w="484504" h="478155">
                  <a:moveTo>
                    <a:pt x="206387" y="0"/>
                  </a:moveTo>
                  <a:lnTo>
                    <a:pt x="168178" y="16476"/>
                  </a:lnTo>
                  <a:lnTo>
                    <a:pt x="3949" y="401204"/>
                  </a:lnTo>
                  <a:lnTo>
                    <a:pt x="0" y="416783"/>
                  </a:lnTo>
                  <a:lnTo>
                    <a:pt x="639" y="432520"/>
                  </a:lnTo>
                  <a:lnTo>
                    <a:pt x="27614" y="470447"/>
                  </a:lnTo>
                  <a:lnTo>
                    <a:pt x="57964" y="477615"/>
                  </a:lnTo>
                  <a:lnTo>
                    <a:pt x="73710" y="474432"/>
                  </a:lnTo>
                  <a:lnTo>
                    <a:pt x="447764" y="339736"/>
                  </a:lnTo>
                  <a:lnTo>
                    <a:pt x="466550" y="328259"/>
                  </a:lnTo>
                  <a:lnTo>
                    <a:pt x="479071" y="311172"/>
                  </a:lnTo>
                  <a:lnTo>
                    <a:pt x="484259" y="290681"/>
                  </a:lnTo>
                  <a:lnTo>
                    <a:pt x="481050" y="268997"/>
                  </a:lnTo>
                  <a:lnTo>
                    <a:pt x="452571" y="237715"/>
                  </a:lnTo>
                  <a:lnTo>
                    <a:pt x="410299" y="235723"/>
                  </a:lnTo>
                  <a:lnTo>
                    <a:pt x="154076" y="327988"/>
                  </a:lnTo>
                  <a:lnTo>
                    <a:pt x="258597" y="76490"/>
                  </a:lnTo>
                  <a:lnTo>
                    <a:pt x="262848" y="54953"/>
                  </a:lnTo>
                  <a:lnTo>
                    <a:pt x="258656" y="34185"/>
                  </a:lnTo>
                  <a:lnTo>
                    <a:pt x="246980" y="16509"/>
                  </a:lnTo>
                  <a:lnTo>
                    <a:pt x="228777" y="4252"/>
                  </a:lnTo>
                  <a:lnTo>
                    <a:pt x="217634" y="917"/>
                  </a:lnTo>
                  <a:lnTo>
                    <a:pt x="206387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37701" y="1030923"/>
              <a:ext cx="328930" cy="368300"/>
            </a:xfrm>
            <a:custGeom>
              <a:avLst/>
              <a:gdLst/>
              <a:ahLst/>
              <a:cxnLst/>
              <a:rect l="l" t="t" r="r" b="b"/>
              <a:pathLst>
                <a:path w="328929" h="368300">
                  <a:moveTo>
                    <a:pt x="43971" y="0"/>
                  </a:moveTo>
                  <a:lnTo>
                    <a:pt x="27412" y="2609"/>
                  </a:lnTo>
                  <a:lnTo>
                    <a:pt x="13198" y="11424"/>
                  </a:lnTo>
                  <a:lnTo>
                    <a:pt x="3795" y="24554"/>
                  </a:lnTo>
                  <a:lnTo>
                    <a:pt x="0" y="40256"/>
                  </a:lnTo>
                  <a:lnTo>
                    <a:pt x="2609" y="56787"/>
                  </a:lnTo>
                  <a:lnTo>
                    <a:pt x="108158" y="340810"/>
                  </a:lnTo>
                  <a:lnTo>
                    <a:pt x="145141" y="368191"/>
                  </a:lnTo>
                  <a:lnTo>
                    <a:pt x="157331" y="367144"/>
                  </a:lnTo>
                  <a:lnTo>
                    <a:pt x="323804" y="76002"/>
                  </a:lnTo>
                  <a:lnTo>
                    <a:pt x="328364" y="59912"/>
                  </a:lnTo>
                  <a:lnTo>
                    <a:pt x="326468" y="43874"/>
                  </a:lnTo>
                  <a:lnTo>
                    <a:pt x="295725" y="15334"/>
                  </a:lnTo>
                  <a:lnTo>
                    <a:pt x="256512" y="26977"/>
                  </a:lnTo>
                  <a:lnTo>
                    <a:pt x="153891" y="222001"/>
                  </a:lnTo>
                  <a:lnTo>
                    <a:pt x="81590" y="27424"/>
                  </a:lnTo>
                  <a:lnTo>
                    <a:pt x="72789" y="13217"/>
                  </a:lnTo>
                  <a:lnTo>
                    <a:pt x="59673" y="3806"/>
                  </a:lnTo>
                  <a:lnTo>
                    <a:pt x="43971" y="0"/>
                  </a:lnTo>
                  <a:close/>
                </a:path>
              </a:pathLst>
            </a:custGeom>
            <a:solidFill>
              <a:srgbClr val="FFC9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381637" y="3757640"/>
            <a:ext cx="0" cy="1119505"/>
          </a:xfrm>
          <a:custGeom>
            <a:avLst/>
            <a:gdLst/>
            <a:ahLst/>
            <a:cxnLst/>
            <a:rect l="l" t="t" r="r" b="b"/>
            <a:pathLst>
              <a:path h="1119504">
                <a:moveTo>
                  <a:pt x="0" y="0"/>
                </a:moveTo>
                <a:lnTo>
                  <a:pt x="0" y="1119187"/>
                </a:lnTo>
              </a:path>
            </a:pathLst>
          </a:custGeom>
          <a:ln w="30949">
            <a:solidFill>
              <a:srgbClr val="80808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83207" y="3757640"/>
            <a:ext cx="0" cy="1119505"/>
          </a:xfrm>
          <a:custGeom>
            <a:avLst/>
            <a:gdLst/>
            <a:ahLst/>
            <a:cxnLst/>
            <a:rect l="l" t="t" r="r" b="b"/>
            <a:pathLst>
              <a:path h="1119504">
                <a:moveTo>
                  <a:pt x="0" y="0"/>
                </a:moveTo>
                <a:lnTo>
                  <a:pt x="0" y="1119187"/>
                </a:lnTo>
              </a:path>
            </a:pathLst>
          </a:custGeom>
          <a:ln w="30949">
            <a:solidFill>
              <a:srgbClr val="80808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74780" y="3757640"/>
            <a:ext cx="0" cy="1119505"/>
          </a:xfrm>
          <a:custGeom>
            <a:avLst/>
            <a:gdLst/>
            <a:ahLst/>
            <a:cxnLst/>
            <a:rect l="l" t="t" r="r" b="b"/>
            <a:pathLst>
              <a:path h="1119504">
                <a:moveTo>
                  <a:pt x="0" y="0"/>
                </a:moveTo>
                <a:lnTo>
                  <a:pt x="0" y="1119187"/>
                </a:lnTo>
              </a:path>
            </a:pathLst>
          </a:custGeom>
          <a:ln w="30949">
            <a:solidFill>
              <a:srgbClr val="80808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98262" y="4347306"/>
            <a:ext cx="16484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5" dirty="0">
                <a:solidFill>
                  <a:srgbClr val="231F20"/>
                </a:solidFill>
                <a:latin typeface="Microsoft Sans Serif"/>
                <a:cs typeface="Microsoft Sans Serif"/>
              </a:rPr>
              <a:t>W</a:t>
            </a:r>
            <a:r>
              <a:rPr sz="15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guarantee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legal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7676" y="4523519"/>
            <a:ext cx="18402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certainty,</a:t>
            </a:r>
            <a:r>
              <a:rPr sz="15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security</a:t>
            </a:r>
            <a:r>
              <a:rPr sz="15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3485" y="4699731"/>
            <a:ext cx="18484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stability</a:t>
            </a:r>
            <a:r>
              <a:rPr sz="15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5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attract</a:t>
            </a:r>
            <a:r>
              <a:rPr sz="15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new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8878" y="4875944"/>
            <a:ext cx="2417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investments</a:t>
            </a:r>
            <a:r>
              <a:rPr sz="15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5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businesses.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23733" y="4353973"/>
            <a:ext cx="18065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5" dirty="0">
                <a:solidFill>
                  <a:srgbClr val="231F20"/>
                </a:solidFill>
                <a:latin typeface="Microsoft Sans Serif"/>
                <a:cs typeface="Microsoft Sans Serif"/>
              </a:rPr>
              <a:t>W</a:t>
            </a:r>
            <a:r>
              <a:rPr sz="15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use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231F20"/>
                </a:solidFill>
                <a:latin typeface="Microsoft Sans Serif"/>
                <a:cs typeface="Microsoft Sans Serif"/>
              </a:rPr>
              <a:t>dialogue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as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3624" y="4530186"/>
            <a:ext cx="20269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mechanism </a:t>
            </a:r>
            <a:r>
              <a:rPr sz="15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for</a:t>
            </a:r>
            <a:r>
              <a:rPr sz="15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ensuring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2301" y="4706399"/>
            <a:ext cx="186943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good</a:t>
            </a:r>
            <a:r>
              <a:rPr sz="15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governance</a:t>
            </a:r>
            <a:r>
              <a:rPr sz="15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3459" y="4882611"/>
            <a:ext cx="16275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social </a:t>
            </a: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participation.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23106" y="4363308"/>
            <a:ext cx="11995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5" dirty="0">
                <a:solidFill>
                  <a:srgbClr val="231F20"/>
                </a:solidFill>
                <a:latin typeface="Microsoft Sans Serif"/>
                <a:cs typeface="Microsoft Sans Serif"/>
              </a:rPr>
              <a:t>W</a:t>
            </a:r>
            <a:r>
              <a:rPr sz="15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promote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79481" y="4539520"/>
            <a:ext cx="12871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free,</a:t>
            </a:r>
            <a:r>
              <a:rPr sz="15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open,</a:t>
            </a:r>
            <a:r>
              <a:rPr sz="15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57180" y="4715733"/>
            <a:ext cx="15322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opportunity-gener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76243" y="4891945"/>
            <a:ext cx="12928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ating</a:t>
            </a:r>
            <a:r>
              <a:rPr sz="15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economy.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05043" y="4349211"/>
            <a:ext cx="22440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We</a:t>
            </a:r>
            <a:r>
              <a:rPr sz="15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are</a:t>
            </a:r>
            <a:r>
              <a:rPr sz="15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an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environmentally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91173" y="4525424"/>
            <a:ext cx="16732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responsible</a:t>
            </a:r>
            <a:r>
              <a:rPr sz="15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231F20"/>
                </a:solidFill>
                <a:latin typeface="Microsoft Sans Serif"/>
                <a:cs typeface="Microsoft Sans Serif"/>
              </a:rPr>
              <a:t>country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39002" y="4701636"/>
            <a:ext cx="13773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31F20"/>
                </a:solidFill>
                <a:latin typeface="Microsoft Sans Serif"/>
                <a:cs typeface="Microsoft Sans Serif"/>
              </a:rPr>
              <a:t>committed</a:t>
            </a:r>
            <a:r>
              <a:rPr sz="15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5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an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58027" y="4877849"/>
            <a:ext cx="173926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31F20"/>
                </a:solidFill>
                <a:latin typeface="Microsoft Sans Serif"/>
                <a:cs typeface="Microsoft Sans Serif"/>
              </a:rPr>
              <a:t>ecological</a:t>
            </a:r>
            <a:r>
              <a:rPr sz="15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transition.</a:t>
            </a:r>
            <a:endParaRPr sz="1500">
              <a:latin typeface="Microsoft Sans Serif"/>
              <a:cs typeface="Microsoft Sans Serif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4714" y="3598871"/>
            <a:ext cx="681446" cy="68144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8695" y="3545766"/>
            <a:ext cx="787657" cy="78765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3247" y="3710101"/>
            <a:ext cx="611472" cy="61147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97238" y="3608616"/>
            <a:ext cx="661962" cy="661965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8920343" y="0"/>
            <a:ext cx="2510155" cy="2087880"/>
            <a:chOff x="8920343" y="0"/>
            <a:chExt cx="2510155" cy="2087880"/>
          </a:xfrm>
        </p:grpSpPr>
        <p:sp>
          <p:nvSpPr>
            <p:cNvPr id="33" name="object 33"/>
            <p:cNvSpPr/>
            <p:nvPr/>
          </p:nvSpPr>
          <p:spPr>
            <a:xfrm>
              <a:off x="10151672" y="0"/>
              <a:ext cx="1278890" cy="2087880"/>
            </a:xfrm>
            <a:custGeom>
              <a:avLst/>
              <a:gdLst/>
              <a:ahLst/>
              <a:cxnLst/>
              <a:rect l="l" t="t" r="r" b="b"/>
              <a:pathLst>
                <a:path w="1278890" h="2087880">
                  <a:moveTo>
                    <a:pt x="561974" y="0"/>
                  </a:moveTo>
                  <a:lnTo>
                    <a:pt x="179908" y="0"/>
                  </a:lnTo>
                  <a:lnTo>
                    <a:pt x="159489" y="31514"/>
                  </a:lnTo>
                  <a:lnTo>
                    <a:pt x="142180" y="75040"/>
                  </a:lnTo>
                  <a:lnTo>
                    <a:pt x="133629" y="122564"/>
                  </a:lnTo>
                  <a:lnTo>
                    <a:pt x="0" y="1831666"/>
                  </a:lnTo>
                  <a:lnTo>
                    <a:pt x="894" y="1878179"/>
                  </a:lnTo>
                  <a:lnTo>
                    <a:pt x="10559" y="1922813"/>
                  </a:lnTo>
                  <a:lnTo>
                    <a:pt x="28379" y="1964448"/>
                  </a:lnTo>
                  <a:lnTo>
                    <a:pt x="53740" y="2001961"/>
                  </a:lnTo>
                  <a:lnTo>
                    <a:pt x="86027" y="2034232"/>
                  </a:lnTo>
                  <a:lnTo>
                    <a:pt x="124625" y="2060139"/>
                  </a:lnTo>
                  <a:lnTo>
                    <a:pt x="169841" y="2078757"/>
                  </a:lnTo>
                  <a:lnTo>
                    <a:pt x="216981" y="2087677"/>
                  </a:lnTo>
                  <a:lnTo>
                    <a:pt x="264580" y="2087023"/>
                  </a:lnTo>
                  <a:lnTo>
                    <a:pt x="311175" y="2076916"/>
                  </a:lnTo>
                  <a:lnTo>
                    <a:pt x="348943" y="2060958"/>
                  </a:lnTo>
                  <a:lnTo>
                    <a:pt x="383997" y="2038333"/>
                  </a:lnTo>
                  <a:lnTo>
                    <a:pt x="1278327" y="1347666"/>
                  </a:lnTo>
                  <a:lnTo>
                    <a:pt x="1278327" y="1330422"/>
                  </a:lnTo>
                  <a:lnTo>
                    <a:pt x="517270" y="1330422"/>
                  </a:lnTo>
                  <a:lnTo>
                    <a:pt x="608799" y="159698"/>
                  </a:lnTo>
                  <a:lnTo>
                    <a:pt x="607713" y="111443"/>
                  </a:lnTo>
                  <a:lnTo>
                    <a:pt x="597353" y="65765"/>
                  </a:lnTo>
                  <a:lnTo>
                    <a:pt x="578601" y="23695"/>
                  </a:lnTo>
                  <a:lnTo>
                    <a:pt x="561974" y="0"/>
                  </a:lnTo>
                  <a:close/>
                </a:path>
                <a:path w="1278890" h="2087880">
                  <a:moveTo>
                    <a:pt x="1278327" y="745421"/>
                  </a:moveTo>
                  <a:lnTo>
                    <a:pt x="1277899" y="745689"/>
                  </a:lnTo>
                  <a:lnTo>
                    <a:pt x="517270" y="1330422"/>
                  </a:lnTo>
                  <a:lnTo>
                    <a:pt x="1278327" y="1330422"/>
                  </a:lnTo>
                  <a:lnTo>
                    <a:pt x="1278327" y="745421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20343" y="0"/>
              <a:ext cx="1250315" cy="1399540"/>
            </a:xfrm>
            <a:custGeom>
              <a:avLst/>
              <a:gdLst/>
              <a:ahLst/>
              <a:cxnLst/>
              <a:rect l="l" t="t" r="r" b="b"/>
              <a:pathLst>
                <a:path w="1250315" h="1399540">
                  <a:moveTo>
                    <a:pt x="181108" y="150398"/>
                  </a:moveTo>
                  <a:lnTo>
                    <a:pt x="139040" y="151287"/>
                  </a:lnTo>
                  <a:lnTo>
                    <a:pt x="98038" y="163056"/>
                  </a:lnTo>
                  <a:lnTo>
                    <a:pt x="60305" y="185943"/>
                  </a:lnTo>
                  <a:lnTo>
                    <a:pt x="29939" y="217997"/>
                  </a:lnTo>
                  <a:lnTo>
                    <a:pt x="9759" y="255583"/>
                  </a:lnTo>
                  <a:lnTo>
                    <a:pt x="0" y="296502"/>
                  </a:lnTo>
                  <a:lnTo>
                    <a:pt x="896" y="338556"/>
                  </a:lnTo>
                  <a:lnTo>
                    <a:pt x="12682" y="379546"/>
                  </a:lnTo>
                  <a:lnTo>
                    <a:pt x="35591" y="417273"/>
                  </a:lnTo>
                  <a:lnTo>
                    <a:pt x="778706" y="1338290"/>
                  </a:lnTo>
                  <a:lnTo>
                    <a:pt x="813817" y="1370767"/>
                  </a:lnTo>
                  <a:lnTo>
                    <a:pt x="855881" y="1391466"/>
                  </a:lnTo>
                  <a:lnTo>
                    <a:pt x="902065" y="1399471"/>
                  </a:lnTo>
                  <a:lnTo>
                    <a:pt x="949534" y="1393865"/>
                  </a:lnTo>
                  <a:lnTo>
                    <a:pt x="1008937" y="1363909"/>
                  </a:lnTo>
                  <a:lnTo>
                    <a:pt x="1051109" y="1313855"/>
                  </a:lnTo>
                  <a:lnTo>
                    <a:pt x="1066520" y="1274193"/>
                  </a:lnTo>
                  <a:lnTo>
                    <a:pt x="1133617" y="841555"/>
                  </a:lnTo>
                  <a:lnTo>
                    <a:pt x="800665" y="841555"/>
                  </a:lnTo>
                  <a:lnTo>
                    <a:pt x="291661" y="210657"/>
                  </a:lnTo>
                  <a:lnTo>
                    <a:pt x="259623" y="180320"/>
                  </a:lnTo>
                  <a:lnTo>
                    <a:pt x="222037" y="160155"/>
                  </a:lnTo>
                  <a:lnTo>
                    <a:pt x="181108" y="150398"/>
                  </a:lnTo>
                  <a:close/>
                </a:path>
                <a:path w="1250315" h="1399540">
                  <a:moveTo>
                    <a:pt x="1236706" y="0"/>
                  </a:moveTo>
                  <a:lnTo>
                    <a:pt x="935637" y="0"/>
                  </a:lnTo>
                  <a:lnTo>
                    <a:pt x="923728" y="40324"/>
                  </a:lnTo>
                  <a:lnTo>
                    <a:pt x="800665" y="841555"/>
                  </a:lnTo>
                  <a:lnTo>
                    <a:pt x="1133617" y="841555"/>
                  </a:lnTo>
                  <a:lnTo>
                    <a:pt x="1248987" y="90299"/>
                  </a:lnTo>
                  <a:lnTo>
                    <a:pt x="1249806" y="46180"/>
                  </a:lnTo>
                  <a:lnTo>
                    <a:pt x="1239372" y="4817"/>
                  </a:lnTo>
                  <a:lnTo>
                    <a:pt x="1236706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77291" y="5843991"/>
            <a:ext cx="310515" cy="361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60" dirty="0">
                <a:solidFill>
                  <a:srgbClr val="231F20"/>
                </a:solidFill>
                <a:latin typeface="Verdana"/>
                <a:cs typeface="Verdana"/>
              </a:rPr>
              <a:t>3</a:t>
            </a:fld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6350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920343" y="0"/>
            <a:ext cx="2510155" cy="2087880"/>
            <a:chOff x="8920343" y="0"/>
            <a:chExt cx="2510155" cy="2087880"/>
          </a:xfrm>
        </p:grpSpPr>
        <p:sp>
          <p:nvSpPr>
            <p:cNvPr id="4" name="object 4"/>
            <p:cNvSpPr/>
            <p:nvPr/>
          </p:nvSpPr>
          <p:spPr>
            <a:xfrm>
              <a:off x="10151672" y="0"/>
              <a:ext cx="1278890" cy="2087880"/>
            </a:xfrm>
            <a:custGeom>
              <a:avLst/>
              <a:gdLst/>
              <a:ahLst/>
              <a:cxnLst/>
              <a:rect l="l" t="t" r="r" b="b"/>
              <a:pathLst>
                <a:path w="1278890" h="2087880">
                  <a:moveTo>
                    <a:pt x="561974" y="0"/>
                  </a:moveTo>
                  <a:lnTo>
                    <a:pt x="179908" y="0"/>
                  </a:lnTo>
                  <a:lnTo>
                    <a:pt x="159489" y="31514"/>
                  </a:lnTo>
                  <a:lnTo>
                    <a:pt x="142180" y="75040"/>
                  </a:lnTo>
                  <a:lnTo>
                    <a:pt x="133629" y="122564"/>
                  </a:lnTo>
                  <a:lnTo>
                    <a:pt x="0" y="1831666"/>
                  </a:lnTo>
                  <a:lnTo>
                    <a:pt x="894" y="1878179"/>
                  </a:lnTo>
                  <a:lnTo>
                    <a:pt x="10559" y="1922813"/>
                  </a:lnTo>
                  <a:lnTo>
                    <a:pt x="28379" y="1964448"/>
                  </a:lnTo>
                  <a:lnTo>
                    <a:pt x="53740" y="2001961"/>
                  </a:lnTo>
                  <a:lnTo>
                    <a:pt x="86027" y="2034232"/>
                  </a:lnTo>
                  <a:lnTo>
                    <a:pt x="124625" y="2060139"/>
                  </a:lnTo>
                  <a:lnTo>
                    <a:pt x="169841" y="2078757"/>
                  </a:lnTo>
                  <a:lnTo>
                    <a:pt x="216981" y="2087677"/>
                  </a:lnTo>
                  <a:lnTo>
                    <a:pt x="264580" y="2087023"/>
                  </a:lnTo>
                  <a:lnTo>
                    <a:pt x="311175" y="2076916"/>
                  </a:lnTo>
                  <a:lnTo>
                    <a:pt x="348943" y="2060958"/>
                  </a:lnTo>
                  <a:lnTo>
                    <a:pt x="383997" y="2038333"/>
                  </a:lnTo>
                  <a:lnTo>
                    <a:pt x="1278327" y="1347666"/>
                  </a:lnTo>
                  <a:lnTo>
                    <a:pt x="1278327" y="1330422"/>
                  </a:lnTo>
                  <a:lnTo>
                    <a:pt x="517270" y="1330422"/>
                  </a:lnTo>
                  <a:lnTo>
                    <a:pt x="608799" y="159698"/>
                  </a:lnTo>
                  <a:lnTo>
                    <a:pt x="607713" y="111443"/>
                  </a:lnTo>
                  <a:lnTo>
                    <a:pt x="597353" y="65765"/>
                  </a:lnTo>
                  <a:lnTo>
                    <a:pt x="578601" y="23695"/>
                  </a:lnTo>
                  <a:lnTo>
                    <a:pt x="561974" y="0"/>
                  </a:lnTo>
                  <a:close/>
                </a:path>
                <a:path w="1278890" h="2087880">
                  <a:moveTo>
                    <a:pt x="1278327" y="745421"/>
                  </a:moveTo>
                  <a:lnTo>
                    <a:pt x="1277899" y="745689"/>
                  </a:lnTo>
                  <a:lnTo>
                    <a:pt x="517270" y="1330422"/>
                  </a:lnTo>
                  <a:lnTo>
                    <a:pt x="1278327" y="1330422"/>
                  </a:lnTo>
                  <a:lnTo>
                    <a:pt x="1278327" y="745421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20343" y="0"/>
              <a:ext cx="1250315" cy="1399540"/>
            </a:xfrm>
            <a:custGeom>
              <a:avLst/>
              <a:gdLst/>
              <a:ahLst/>
              <a:cxnLst/>
              <a:rect l="l" t="t" r="r" b="b"/>
              <a:pathLst>
                <a:path w="1250315" h="1399540">
                  <a:moveTo>
                    <a:pt x="181108" y="150398"/>
                  </a:moveTo>
                  <a:lnTo>
                    <a:pt x="139040" y="151287"/>
                  </a:lnTo>
                  <a:lnTo>
                    <a:pt x="98038" y="163056"/>
                  </a:lnTo>
                  <a:lnTo>
                    <a:pt x="60305" y="185943"/>
                  </a:lnTo>
                  <a:lnTo>
                    <a:pt x="29939" y="217997"/>
                  </a:lnTo>
                  <a:lnTo>
                    <a:pt x="9759" y="255583"/>
                  </a:lnTo>
                  <a:lnTo>
                    <a:pt x="0" y="296502"/>
                  </a:lnTo>
                  <a:lnTo>
                    <a:pt x="896" y="338556"/>
                  </a:lnTo>
                  <a:lnTo>
                    <a:pt x="12682" y="379546"/>
                  </a:lnTo>
                  <a:lnTo>
                    <a:pt x="35591" y="417273"/>
                  </a:lnTo>
                  <a:lnTo>
                    <a:pt x="778706" y="1338290"/>
                  </a:lnTo>
                  <a:lnTo>
                    <a:pt x="813817" y="1370767"/>
                  </a:lnTo>
                  <a:lnTo>
                    <a:pt x="855881" y="1391466"/>
                  </a:lnTo>
                  <a:lnTo>
                    <a:pt x="902065" y="1399471"/>
                  </a:lnTo>
                  <a:lnTo>
                    <a:pt x="949534" y="1393865"/>
                  </a:lnTo>
                  <a:lnTo>
                    <a:pt x="1008937" y="1363909"/>
                  </a:lnTo>
                  <a:lnTo>
                    <a:pt x="1051109" y="1313855"/>
                  </a:lnTo>
                  <a:lnTo>
                    <a:pt x="1066520" y="1274193"/>
                  </a:lnTo>
                  <a:lnTo>
                    <a:pt x="1133617" y="841555"/>
                  </a:lnTo>
                  <a:lnTo>
                    <a:pt x="800665" y="841555"/>
                  </a:lnTo>
                  <a:lnTo>
                    <a:pt x="291661" y="210657"/>
                  </a:lnTo>
                  <a:lnTo>
                    <a:pt x="259623" y="180320"/>
                  </a:lnTo>
                  <a:lnTo>
                    <a:pt x="222037" y="160155"/>
                  </a:lnTo>
                  <a:lnTo>
                    <a:pt x="181108" y="150398"/>
                  </a:lnTo>
                  <a:close/>
                </a:path>
                <a:path w="1250315" h="1399540">
                  <a:moveTo>
                    <a:pt x="1236706" y="0"/>
                  </a:moveTo>
                  <a:lnTo>
                    <a:pt x="935637" y="0"/>
                  </a:lnTo>
                  <a:lnTo>
                    <a:pt x="923728" y="40324"/>
                  </a:lnTo>
                  <a:lnTo>
                    <a:pt x="800665" y="841555"/>
                  </a:lnTo>
                  <a:lnTo>
                    <a:pt x="1133617" y="841555"/>
                  </a:lnTo>
                  <a:lnTo>
                    <a:pt x="1248987" y="90299"/>
                  </a:lnTo>
                  <a:lnTo>
                    <a:pt x="1249806" y="46180"/>
                  </a:lnTo>
                  <a:lnTo>
                    <a:pt x="1239372" y="4817"/>
                  </a:lnTo>
                  <a:lnTo>
                    <a:pt x="1236706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05842" y="5767555"/>
            <a:ext cx="735831" cy="23837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0826" y="5514488"/>
            <a:ext cx="1072358" cy="50912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0092410" y="5685535"/>
            <a:ext cx="20320" cy="374650"/>
            <a:chOff x="10092410" y="5685535"/>
            <a:chExt cx="20320" cy="374650"/>
          </a:xfrm>
        </p:grpSpPr>
        <p:sp>
          <p:nvSpPr>
            <p:cNvPr id="9" name="object 9"/>
            <p:cNvSpPr/>
            <p:nvPr/>
          </p:nvSpPr>
          <p:spPr>
            <a:xfrm>
              <a:off x="10092410" y="5685535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EEBE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092410" y="5862040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92410" y="5959868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E5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9595" y="5535886"/>
            <a:ext cx="1310012" cy="60322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98127" y="651476"/>
            <a:ext cx="50222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60" dirty="0">
                <a:latin typeface="Lucida Sans Unicode"/>
                <a:cs typeface="Lucida Sans Unicode"/>
              </a:rPr>
              <a:t>Ecuador,</a:t>
            </a:r>
            <a:r>
              <a:rPr sz="4000" spc="-280" dirty="0">
                <a:latin typeface="Lucida Sans Unicode"/>
                <a:cs typeface="Lucida Sans Unicode"/>
              </a:rPr>
              <a:t> </a:t>
            </a:r>
            <a:r>
              <a:rPr sz="4000" spc="215" dirty="0">
                <a:latin typeface="Lucida Sans Unicode"/>
                <a:cs typeface="Lucida Sans Unicode"/>
              </a:rPr>
              <a:t>a</a:t>
            </a:r>
            <a:r>
              <a:rPr sz="4000" spc="-275" dirty="0">
                <a:latin typeface="Lucida Sans Unicode"/>
                <a:cs typeface="Lucida Sans Unicode"/>
              </a:rPr>
              <a:t> </a:t>
            </a:r>
            <a:r>
              <a:rPr sz="4000" spc="195" dirty="0">
                <a:latin typeface="Lucida Sans Unicode"/>
                <a:cs typeface="Lucida Sans Unicode"/>
              </a:rPr>
              <a:t>Country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8127" y="1108676"/>
            <a:ext cx="43332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80" dirty="0">
                <a:solidFill>
                  <a:srgbClr val="414042"/>
                </a:solidFill>
                <a:latin typeface="Lucida Sans Unicode"/>
                <a:cs typeface="Lucida Sans Unicode"/>
              </a:rPr>
              <a:t>of</a:t>
            </a:r>
            <a:r>
              <a:rPr sz="4000" spc="-250" dirty="0">
                <a:solidFill>
                  <a:srgbClr val="414042"/>
                </a:solidFill>
                <a:latin typeface="Lucida Sans Unicode"/>
                <a:cs typeface="Lucida Sans Unicode"/>
              </a:rPr>
              <a:t> </a:t>
            </a:r>
            <a:r>
              <a:rPr sz="4000" spc="140" dirty="0">
                <a:solidFill>
                  <a:srgbClr val="414042"/>
                </a:solidFill>
                <a:latin typeface="Lucida Sans Unicode"/>
                <a:cs typeface="Lucida Sans Unicode"/>
              </a:rPr>
              <a:t>Opportunities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94214" y="3627065"/>
            <a:ext cx="0" cy="1119505"/>
          </a:xfrm>
          <a:custGeom>
            <a:avLst/>
            <a:gdLst/>
            <a:ahLst/>
            <a:cxnLst/>
            <a:rect l="l" t="t" r="r" b="b"/>
            <a:pathLst>
              <a:path h="1119504">
                <a:moveTo>
                  <a:pt x="0" y="0"/>
                </a:moveTo>
                <a:lnTo>
                  <a:pt x="0" y="1119187"/>
                </a:lnTo>
              </a:path>
            </a:pathLst>
          </a:custGeom>
          <a:ln w="30949">
            <a:solidFill>
              <a:srgbClr val="80808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46616" y="3627065"/>
            <a:ext cx="0" cy="1119505"/>
          </a:xfrm>
          <a:custGeom>
            <a:avLst/>
            <a:gdLst/>
            <a:ahLst/>
            <a:cxnLst/>
            <a:rect l="l" t="t" r="r" b="b"/>
            <a:pathLst>
              <a:path h="1119504">
                <a:moveTo>
                  <a:pt x="0" y="0"/>
                </a:moveTo>
                <a:lnTo>
                  <a:pt x="0" y="1119187"/>
                </a:lnTo>
              </a:path>
            </a:pathLst>
          </a:custGeom>
          <a:ln w="30949">
            <a:solidFill>
              <a:srgbClr val="80808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99019" y="3627065"/>
            <a:ext cx="0" cy="1119505"/>
          </a:xfrm>
          <a:custGeom>
            <a:avLst/>
            <a:gdLst/>
            <a:ahLst/>
            <a:cxnLst/>
            <a:rect l="l" t="t" r="r" b="b"/>
            <a:pathLst>
              <a:path h="1119504">
                <a:moveTo>
                  <a:pt x="0" y="0"/>
                </a:moveTo>
                <a:lnTo>
                  <a:pt x="0" y="1119187"/>
                </a:lnTo>
              </a:path>
            </a:pathLst>
          </a:custGeom>
          <a:ln w="30949">
            <a:solidFill>
              <a:srgbClr val="80808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72530" y="4207222"/>
            <a:ext cx="943610" cy="730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Investment</a:t>
            </a:r>
            <a:endParaRPr lang="en-US" sz="1500" spc="-15" dirty="0">
              <a:solidFill>
                <a:srgbClr val="231F20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Regulatory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framework</a:t>
            </a:r>
            <a:endParaRPr sz="1500" dirty="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29000" y="4207222"/>
            <a:ext cx="177443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5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No FX risk: US</a:t>
            </a:r>
            <a:r>
              <a:rPr lang="en-US" sz="15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D </a:t>
            </a:r>
            <a:r>
              <a:rPr sz="15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is</a:t>
            </a:r>
            <a:r>
              <a:rPr sz="15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lang="en-US" sz="15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the official currency of the country.</a:t>
            </a:r>
            <a:endParaRPr sz="15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34653" y="4207222"/>
            <a:ext cx="1997383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500" spc="-210" dirty="0">
                <a:solidFill>
                  <a:srgbClr val="231F20"/>
                </a:solidFill>
                <a:latin typeface="Microsoft Sans Serif"/>
                <a:cs typeface="Microsoft Sans Serif"/>
              </a:rPr>
              <a:t>T</a:t>
            </a:r>
            <a:r>
              <a:rPr sz="15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ax</a:t>
            </a:r>
            <a:r>
              <a:rPr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incentives</a:t>
            </a:r>
            <a:r>
              <a:rPr lang="en-US"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and lowest domestic inflation rate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5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in the region.</a:t>
            </a:r>
            <a:endParaRPr sz="1500" dirty="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27010" y="4207222"/>
            <a:ext cx="15970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Dispute</a:t>
            </a:r>
            <a:r>
              <a:rPr sz="15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231F20"/>
                </a:solidFill>
                <a:latin typeface="Microsoft Sans Serif"/>
                <a:cs typeface="Microsoft Sans Serif"/>
              </a:rPr>
              <a:t>settlement</a:t>
            </a:r>
            <a:endParaRPr sz="1500" dirty="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15046" y="4453498"/>
            <a:ext cx="10210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mechanism.</a:t>
            </a:r>
            <a:endParaRPr sz="1500" dirty="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203566" y="2598718"/>
            <a:ext cx="273685" cy="273685"/>
            <a:chOff x="1203566" y="2598718"/>
            <a:chExt cx="273685" cy="273685"/>
          </a:xfrm>
        </p:grpSpPr>
        <p:sp>
          <p:nvSpPr>
            <p:cNvPr id="28" name="object 28"/>
            <p:cNvSpPr/>
            <p:nvPr/>
          </p:nvSpPr>
          <p:spPr>
            <a:xfrm>
              <a:off x="1224013" y="2682633"/>
              <a:ext cx="168910" cy="168910"/>
            </a:xfrm>
            <a:custGeom>
              <a:avLst/>
              <a:gdLst/>
              <a:ahLst/>
              <a:cxnLst/>
              <a:rect l="l" t="t" r="r" b="b"/>
              <a:pathLst>
                <a:path w="168909" h="168910">
                  <a:moveTo>
                    <a:pt x="168706" y="168706"/>
                  </a:moveTo>
                  <a:lnTo>
                    <a:pt x="0" y="168706"/>
                  </a:lnTo>
                  <a:lnTo>
                    <a:pt x="0" y="0"/>
                  </a:lnTo>
                  <a:lnTo>
                    <a:pt x="168706" y="0"/>
                  </a:lnTo>
                  <a:lnTo>
                    <a:pt x="168706" y="168706"/>
                  </a:lnTo>
                  <a:close/>
                </a:path>
              </a:pathLst>
            </a:custGeom>
            <a:ln w="40894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25181" y="2615095"/>
              <a:ext cx="135255" cy="135255"/>
            </a:xfrm>
            <a:custGeom>
              <a:avLst/>
              <a:gdLst/>
              <a:ahLst/>
              <a:cxnLst/>
              <a:rect l="l" t="t" r="r" b="b"/>
              <a:pathLst>
                <a:path w="135255" h="135255">
                  <a:moveTo>
                    <a:pt x="135089" y="135089"/>
                  </a:moveTo>
                  <a:lnTo>
                    <a:pt x="0" y="135089"/>
                  </a:lnTo>
                  <a:lnTo>
                    <a:pt x="0" y="0"/>
                  </a:lnTo>
                  <a:lnTo>
                    <a:pt x="135089" y="0"/>
                  </a:lnTo>
                  <a:lnTo>
                    <a:pt x="135089" y="135089"/>
                  </a:lnTo>
                  <a:close/>
                </a:path>
              </a:pathLst>
            </a:custGeom>
            <a:ln w="32753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556866" y="2601899"/>
            <a:ext cx="17291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424143"/>
                </a:solidFill>
                <a:latin typeface="Arial"/>
                <a:cs typeface="Arial"/>
              </a:rPr>
              <a:t>Investment</a:t>
            </a:r>
            <a:r>
              <a:rPr sz="1400" b="1" spc="-30" dirty="0">
                <a:solidFill>
                  <a:srgbClr val="424143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424143"/>
                </a:solidFill>
                <a:latin typeface="Arial"/>
                <a:cs typeface="Arial"/>
              </a:rPr>
              <a:t>contracts.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23322" y="2598718"/>
            <a:ext cx="273685" cy="273685"/>
            <a:chOff x="3523322" y="2598718"/>
            <a:chExt cx="273685" cy="273685"/>
          </a:xfrm>
        </p:grpSpPr>
        <p:sp>
          <p:nvSpPr>
            <p:cNvPr id="32" name="object 32"/>
            <p:cNvSpPr/>
            <p:nvPr/>
          </p:nvSpPr>
          <p:spPr>
            <a:xfrm>
              <a:off x="3543769" y="2682633"/>
              <a:ext cx="168910" cy="168910"/>
            </a:xfrm>
            <a:custGeom>
              <a:avLst/>
              <a:gdLst/>
              <a:ahLst/>
              <a:cxnLst/>
              <a:rect l="l" t="t" r="r" b="b"/>
              <a:pathLst>
                <a:path w="168910" h="168910">
                  <a:moveTo>
                    <a:pt x="168706" y="168706"/>
                  </a:moveTo>
                  <a:lnTo>
                    <a:pt x="0" y="168706"/>
                  </a:lnTo>
                  <a:lnTo>
                    <a:pt x="0" y="0"/>
                  </a:lnTo>
                  <a:lnTo>
                    <a:pt x="168706" y="0"/>
                  </a:lnTo>
                  <a:lnTo>
                    <a:pt x="168706" y="168706"/>
                  </a:lnTo>
                  <a:close/>
                </a:path>
              </a:pathLst>
            </a:custGeom>
            <a:ln w="40894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44938" y="2615095"/>
              <a:ext cx="135255" cy="135255"/>
            </a:xfrm>
            <a:custGeom>
              <a:avLst/>
              <a:gdLst/>
              <a:ahLst/>
              <a:cxnLst/>
              <a:rect l="l" t="t" r="r" b="b"/>
              <a:pathLst>
                <a:path w="135254" h="135255">
                  <a:moveTo>
                    <a:pt x="135089" y="135089"/>
                  </a:moveTo>
                  <a:lnTo>
                    <a:pt x="0" y="135089"/>
                  </a:lnTo>
                  <a:lnTo>
                    <a:pt x="0" y="0"/>
                  </a:lnTo>
                  <a:lnTo>
                    <a:pt x="135089" y="0"/>
                  </a:lnTo>
                  <a:lnTo>
                    <a:pt x="135089" y="135089"/>
                  </a:lnTo>
                  <a:close/>
                </a:path>
              </a:pathLst>
            </a:custGeom>
            <a:ln w="32753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902049" y="2061170"/>
            <a:ext cx="3695065" cy="77978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271780" algn="ctr">
              <a:lnSpc>
                <a:spcPct val="100000"/>
              </a:lnSpc>
              <a:spcBef>
                <a:spcPts val="1190"/>
              </a:spcBef>
            </a:pPr>
            <a:r>
              <a:rPr sz="2000" b="1" spc="-55" dirty="0">
                <a:solidFill>
                  <a:srgbClr val="424143"/>
                </a:solidFill>
                <a:latin typeface="Arial"/>
                <a:cs typeface="Arial"/>
              </a:rPr>
              <a:t>CHOICES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-55" dirty="0">
                <a:solidFill>
                  <a:srgbClr val="424143"/>
                </a:solidFill>
                <a:latin typeface="Arial"/>
                <a:cs typeface="Arial"/>
              </a:rPr>
              <a:t>Special</a:t>
            </a:r>
            <a:r>
              <a:rPr sz="1400" b="1" spc="-30" dirty="0">
                <a:solidFill>
                  <a:srgbClr val="424143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424143"/>
                </a:solidFill>
                <a:latin typeface="Arial"/>
                <a:cs typeface="Arial"/>
              </a:rPr>
              <a:t>Economic</a:t>
            </a:r>
            <a:r>
              <a:rPr sz="1400" b="1" spc="-25" dirty="0">
                <a:solidFill>
                  <a:srgbClr val="424143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424143"/>
                </a:solidFill>
                <a:latin typeface="Arial"/>
                <a:cs typeface="Arial"/>
              </a:rPr>
              <a:t>Development</a:t>
            </a:r>
            <a:r>
              <a:rPr sz="1400" b="1" spc="-25" dirty="0">
                <a:solidFill>
                  <a:srgbClr val="424143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424143"/>
                </a:solidFill>
                <a:latin typeface="Arial"/>
                <a:cs typeface="Arial"/>
              </a:rPr>
              <a:t>Zones</a:t>
            </a:r>
            <a:r>
              <a:rPr sz="1400" b="1" spc="-30" dirty="0">
                <a:solidFill>
                  <a:srgbClr val="424143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424143"/>
                </a:solidFill>
                <a:latin typeface="Arial"/>
                <a:cs typeface="Arial"/>
              </a:rPr>
              <a:t>(ZEDE).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810424" y="2598718"/>
            <a:ext cx="273685" cy="273685"/>
            <a:chOff x="7810424" y="2598718"/>
            <a:chExt cx="273685" cy="273685"/>
          </a:xfrm>
        </p:grpSpPr>
        <p:sp>
          <p:nvSpPr>
            <p:cNvPr id="36" name="object 36"/>
            <p:cNvSpPr/>
            <p:nvPr/>
          </p:nvSpPr>
          <p:spPr>
            <a:xfrm>
              <a:off x="7830871" y="2682633"/>
              <a:ext cx="168910" cy="168910"/>
            </a:xfrm>
            <a:custGeom>
              <a:avLst/>
              <a:gdLst/>
              <a:ahLst/>
              <a:cxnLst/>
              <a:rect l="l" t="t" r="r" b="b"/>
              <a:pathLst>
                <a:path w="168909" h="168910">
                  <a:moveTo>
                    <a:pt x="168706" y="168706"/>
                  </a:moveTo>
                  <a:lnTo>
                    <a:pt x="0" y="168706"/>
                  </a:lnTo>
                  <a:lnTo>
                    <a:pt x="0" y="0"/>
                  </a:lnTo>
                  <a:lnTo>
                    <a:pt x="168706" y="0"/>
                  </a:lnTo>
                  <a:lnTo>
                    <a:pt x="168706" y="168706"/>
                  </a:lnTo>
                  <a:close/>
                </a:path>
              </a:pathLst>
            </a:custGeom>
            <a:ln w="40894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32039" y="2615095"/>
              <a:ext cx="135255" cy="135255"/>
            </a:xfrm>
            <a:custGeom>
              <a:avLst/>
              <a:gdLst/>
              <a:ahLst/>
              <a:cxnLst/>
              <a:rect l="l" t="t" r="r" b="b"/>
              <a:pathLst>
                <a:path w="135254" h="135255">
                  <a:moveTo>
                    <a:pt x="135089" y="135089"/>
                  </a:moveTo>
                  <a:lnTo>
                    <a:pt x="0" y="135089"/>
                  </a:lnTo>
                  <a:lnTo>
                    <a:pt x="0" y="0"/>
                  </a:lnTo>
                  <a:lnTo>
                    <a:pt x="135089" y="0"/>
                  </a:lnTo>
                  <a:lnTo>
                    <a:pt x="135089" y="135089"/>
                  </a:lnTo>
                  <a:close/>
                </a:path>
              </a:pathLst>
            </a:custGeom>
            <a:ln w="32753">
              <a:solidFill>
                <a:srgbClr val="FBB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189144" y="2601899"/>
            <a:ext cx="21177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5" dirty="0">
                <a:solidFill>
                  <a:srgbClr val="424143"/>
                </a:solidFill>
                <a:latin typeface="Arial"/>
                <a:cs typeface="Arial"/>
              </a:rPr>
              <a:t>Public-Private</a:t>
            </a:r>
            <a:r>
              <a:rPr sz="1400" b="1" spc="-40" dirty="0">
                <a:solidFill>
                  <a:srgbClr val="424143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424143"/>
                </a:solidFill>
                <a:latin typeface="Arial"/>
                <a:cs typeface="Arial"/>
              </a:rPr>
              <a:t>Partnership.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73190" y="3541043"/>
            <a:ext cx="542290" cy="542290"/>
            <a:chOff x="1373049" y="3541043"/>
            <a:chExt cx="542290" cy="542290"/>
          </a:xfrm>
        </p:grpSpPr>
        <p:sp>
          <p:nvSpPr>
            <p:cNvPr id="40" name="object 40"/>
            <p:cNvSpPr/>
            <p:nvPr/>
          </p:nvSpPr>
          <p:spPr>
            <a:xfrm>
              <a:off x="1644138" y="3812142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262343" y="0"/>
                  </a:moveTo>
                  <a:lnTo>
                    <a:pt x="0" y="0"/>
                  </a:lnTo>
                  <a:lnTo>
                    <a:pt x="0" y="262343"/>
                  </a:lnTo>
                  <a:lnTo>
                    <a:pt x="47158" y="258117"/>
                  </a:lnTo>
                  <a:lnTo>
                    <a:pt x="91542" y="245931"/>
                  </a:lnTo>
                  <a:lnTo>
                    <a:pt x="132412" y="226527"/>
                  </a:lnTo>
                  <a:lnTo>
                    <a:pt x="169027" y="200645"/>
                  </a:lnTo>
                  <a:lnTo>
                    <a:pt x="200645" y="169027"/>
                  </a:lnTo>
                  <a:lnTo>
                    <a:pt x="226527" y="132412"/>
                  </a:lnTo>
                  <a:lnTo>
                    <a:pt x="245931" y="91542"/>
                  </a:lnTo>
                  <a:lnTo>
                    <a:pt x="258117" y="47158"/>
                  </a:lnTo>
                  <a:lnTo>
                    <a:pt x="262343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81792" y="3812139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262343" y="0"/>
                  </a:moveTo>
                  <a:lnTo>
                    <a:pt x="0" y="0"/>
                  </a:lnTo>
                  <a:lnTo>
                    <a:pt x="4226" y="47158"/>
                  </a:lnTo>
                  <a:lnTo>
                    <a:pt x="16412" y="91542"/>
                  </a:lnTo>
                  <a:lnTo>
                    <a:pt x="35816" y="132412"/>
                  </a:lnTo>
                  <a:lnTo>
                    <a:pt x="61698" y="169027"/>
                  </a:lnTo>
                  <a:lnTo>
                    <a:pt x="93316" y="200645"/>
                  </a:lnTo>
                  <a:lnTo>
                    <a:pt x="129931" y="226527"/>
                  </a:lnTo>
                  <a:lnTo>
                    <a:pt x="170801" y="245931"/>
                  </a:lnTo>
                  <a:lnTo>
                    <a:pt x="215185" y="258117"/>
                  </a:lnTo>
                  <a:lnTo>
                    <a:pt x="262343" y="262343"/>
                  </a:lnTo>
                  <a:lnTo>
                    <a:pt x="262343" y="0"/>
                  </a:lnTo>
                  <a:close/>
                </a:path>
              </a:pathLst>
            </a:custGeom>
            <a:solidFill>
              <a:srgbClr val="FFEA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81794" y="3549793"/>
              <a:ext cx="262890" cy="262890"/>
            </a:xfrm>
            <a:custGeom>
              <a:avLst/>
              <a:gdLst/>
              <a:ahLst/>
              <a:cxnLst/>
              <a:rect l="l" t="t" r="r" b="b"/>
              <a:pathLst>
                <a:path w="262889" h="262889">
                  <a:moveTo>
                    <a:pt x="262343" y="0"/>
                  </a:moveTo>
                  <a:lnTo>
                    <a:pt x="215185" y="4226"/>
                  </a:lnTo>
                  <a:lnTo>
                    <a:pt x="170801" y="16412"/>
                  </a:lnTo>
                  <a:lnTo>
                    <a:pt x="129931" y="35816"/>
                  </a:lnTo>
                  <a:lnTo>
                    <a:pt x="93316" y="61698"/>
                  </a:lnTo>
                  <a:lnTo>
                    <a:pt x="61698" y="93316"/>
                  </a:lnTo>
                  <a:lnTo>
                    <a:pt x="35816" y="129931"/>
                  </a:lnTo>
                  <a:lnTo>
                    <a:pt x="16412" y="170801"/>
                  </a:lnTo>
                  <a:lnTo>
                    <a:pt x="4226" y="215185"/>
                  </a:lnTo>
                  <a:lnTo>
                    <a:pt x="0" y="262343"/>
                  </a:lnTo>
                  <a:lnTo>
                    <a:pt x="262343" y="262343"/>
                  </a:lnTo>
                  <a:lnTo>
                    <a:pt x="262343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86725" y="3549802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34975" y="322643"/>
                  </a:moveTo>
                  <a:lnTo>
                    <a:pt x="27152" y="314807"/>
                  </a:lnTo>
                  <a:lnTo>
                    <a:pt x="17487" y="314807"/>
                  </a:lnTo>
                  <a:lnTo>
                    <a:pt x="7823" y="314807"/>
                  </a:lnTo>
                  <a:lnTo>
                    <a:pt x="0" y="322643"/>
                  </a:lnTo>
                  <a:lnTo>
                    <a:pt x="0" y="341960"/>
                  </a:lnTo>
                  <a:lnTo>
                    <a:pt x="7823" y="349783"/>
                  </a:lnTo>
                  <a:lnTo>
                    <a:pt x="27152" y="349783"/>
                  </a:lnTo>
                  <a:lnTo>
                    <a:pt x="34975" y="341960"/>
                  </a:lnTo>
                  <a:lnTo>
                    <a:pt x="34975" y="322643"/>
                  </a:lnTo>
                  <a:close/>
                </a:path>
                <a:path w="420369" h="420370">
                  <a:moveTo>
                    <a:pt x="104940" y="392607"/>
                  </a:moveTo>
                  <a:lnTo>
                    <a:pt x="97116" y="384771"/>
                  </a:lnTo>
                  <a:lnTo>
                    <a:pt x="87452" y="384771"/>
                  </a:lnTo>
                  <a:lnTo>
                    <a:pt x="77787" y="384771"/>
                  </a:lnTo>
                  <a:lnTo>
                    <a:pt x="69964" y="392607"/>
                  </a:lnTo>
                  <a:lnTo>
                    <a:pt x="69964" y="411924"/>
                  </a:lnTo>
                  <a:lnTo>
                    <a:pt x="77787" y="419747"/>
                  </a:lnTo>
                  <a:lnTo>
                    <a:pt x="97116" y="419747"/>
                  </a:lnTo>
                  <a:lnTo>
                    <a:pt x="104940" y="411924"/>
                  </a:lnTo>
                  <a:lnTo>
                    <a:pt x="104940" y="392607"/>
                  </a:lnTo>
                  <a:close/>
                </a:path>
                <a:path w="420369" h="420370">
                  <a:moveTo>
                    <a:pt x="419760" y="262343"/>
                  </a:moveTo>
                  <a:lnTo>
                    <a:pt x="415531" y="215188"/>
                  </a:lnTo>
                  <a:lnTo>
                    <a:pt x="403339" y="170802"/>
                  </a:lnTo>
                  <a:lnTo>
                    <a:pt x="383933" y="129933"/>
                  </a:lnTo>
                  <a:lnTo>
                    <a:pt x="358051" y="93319"/>
                  </a:lnTo>
                  <a:lnTo>
                    <a:pt x="326440" y="61696"/>
                  </a:lnTo>
                  <a:lnTo>
                    <a:pt x="289826" y="35814"/>
                  </a:lnTo>
                  <a:lnTo>
                    <a:pt x="248958" y="16408"/>
                  </a:lnTo>
                  <a:lnTo>
                    <a:pt x="204571" y="4229"/>
                  </a:lnTo>
                  <a:lnTo>
                    <a:pt x="157416" y="0"/>
                  </a:lnTo>
                  <a:lnTo>
                    <a:pt x="157416" y="262343"/>
                  </a:lnTo>
                  <a:lnTo>
                    <a:pt x="419760" y="262343"/>
                  </a:lnTo>
                  <a:close/>
                </a:path>
              </a:pathLst>
            </a:custGeom>
            <a:solidFill>
              <a:srgbClr val="FB59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34261" y="3549789"/>
              <a:ext cx="175260" cy="210185"/>
            </a:xfrm>
            <a:custGeom>
              <a:avLst/>
              <a:gdLst/>
              <a:ahLst/>
              <a:cxnLst/>
              <a:rect l="l" t="t" r="r" b="b"/>
              <a:pathLst>
                <a:path w="175259" h="210185">
                  <a:moveTo>
                    <a:pt x="69951" y="34988"/>
                  </a:moveTo>
                  <a:lnTo>
                    <a:pt x="34975" y="34988"/>
                  </a:lnTo>
                  <a:lnTo>
                    <a:pt x="34975" y="0"/>
                  </a:lnTo>
                  <a:lnTo>
                    <a:pt x="0" y="0"/>
                  </a:lnTo>
                  <a:lnTo>
                    <a:pt x="0" y="209880"/>
                  </a:lnTo>
                  <a:lnTo>
                    <a:pt x="34975" y="209880"/>
                  </a:lnTo>
                  <a:lnTo>
                    <a:pt x="69951" y="209880"/>
                  </a:lnTo>
                  <a:lnTo>
                    <a:pt x="69951" y="34988"/>
                  </a:lnTo>
                  <a:close/>
                </a:path>
                <a:path w="175259" h="210185">
                  <a:moveTo>
                    <a:pt x="174891" y="139915"/>
                  </a:moveTo>
                  <a:lnTo>
                    <a:pt x="139915" y="139915"/>
                  </a:lnTo>
                  <a:lnTo>
                    <a:pt x="139915" y="104940"/>
                  </a:lnTo>
                  <a:lnTo>
                    <a:pt x="104940" y="104940"/>
                  </a:lnTo>
                  <a:lnTo>
                    <a:pt x="104940" y="69964"/>
                  </a:lnTo>
                  <a:lnTo>
                    <a:pt x="69964" y="69964"/>
                  </a:lnTo>
                  <a:lnTo>
                    <a:pt x="69964" y="209880"/>
                  </a:lnTo>
                  <a:lnTo>
                    <a:pt x="104940" y="209880"/>
                  </a:lnTo>
                  <a:lnTo>
                    <a:pt x="139915" y="209880"/>
                  </a:lnTo>
                  <a:lnTo>
                    <a:pt x="174891" y="209880"/>
                  </a:lnTo>
                  <a:lnTo>
                    <a:pt x="174891" y="139915"/>
                  </a:lnTo>
                  <a:close/>
                </a:path>
              </a:pathLst>
            </a:custGeom>
            <a:solidFill>
              <a:srgbClr val="FEA8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0372" y="3838374"/>
              <a:ext cx="236114" cy="23611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434261" y="3733431"/>
              <a:ext cx="175260" cy="26670"/>
            </a:xfrm>
            <a:custGeom>
              <a:avLst/>
              <a:gdLst/>
              <a:ahLst/>
              <a:cxnLst/>
              <a:rect l="l" t="t" r="r" b="b"/>
              <a:pathLst>
                <a:path w="175259" h="26670">
                  <a:moveTo>
                    <a:pt x="174891" y="0"/>
                  </a:moveTo>
                  <a:lnTo>
                    <a:pt x="0" y="0"/>
                  </a:lnTo>
                  <a:lnTo>
                    <a:pt x="0" y="26238"/>
                  </a:lnTo>
                  <a:lnTo>
                    <a:pt x="174891" y="26238"/>
                  </a:lnTo>
                  <a:lnTo>
                    <a:pt x="174891" y="0"/>
                  </a:lnTo>
                  <a:close/>
                </a:path>
              </a:pathLst>
            </a:custGeom>
            <a:solidFill>
              <a:srgbClr val="FF8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373049" y="3541043"/>
              <a:ext cx="542290" cy="542290"/>
            </a:xfrm>
            <a:custGeom>
              <a:avLst/>
              <a:gdLst/>
              <a:ahLst/>
              <a:cxnLst/>
              <a:rect l="l" t="t" r="r" b="b"/>
              <a:pathLst>
                <a:path w="542289" h="542289">
                  <a:moveTo>
                    <a:pt x="104940" y="0"/>
                  </a:moveTo>
                  <a:lnTo>
                    <a:pt x="52463" y="0"/>
                  </a:lnTo>
                  <a:lnTo>
                    <a:pt x="52463" y="110947"/>
                  </a:lnTo>
                  <a:lnTo>
                    <a:pt x="29805" y="147489"/>
                  </a:lnTo>
                  <a:lnTo>
                    <a:pt x="13377" y="186715"/>
                  </a:lnTo>
                  <a:lnTo>
                    <a:pt x="3377" y="228093"/>
                  </a:lnTo>
                  <a:lnTo>
                    <a:pt x="0" y="271094"/>
                  </a:lnTo>
                  <a:lnTo>
                    <a:pt x="4375" y="319763"/>
                  </a:lnTo>
                  <a:lnTo>
                    <a:pt x="16988" y="365595"/>
                  </a:lnTo>
                  <a:lnTo>
                    <a:pt x="37066" y="407818"/>
                  </a:lnTo>
                  <a:lnTo>
                    <a:pt x="63837" y="445662"/>
                  </a:lnTo>
                  <a:lnTo>
                    <a:pt x="96531" y="478354"/>
                  </a:lnTo>
                  <a:lnTo>
                    <a:pt x="134375" y="505125"/>
                  </a:lnTo>
                  <a:lnTo>
                    <a:pt x="176598" y="525201"/>
                  </a:lnTo>
                  <a:lnTo>
                    <a:pt x="222428" y="537813"/>
                  </a:lnTo>
                  <a:lnTo>
                    <a:pt x="271094" y="542188"/>
                  </a:lnTo>
                  <a:lnTo>
                    <a:pt x="295909" y="541067"/>
                  </a:lnTo>
                  <a:lnTo>
                    <a:pt x="320346" y="537719"/>
                  </a:lnTo>
                  <a:lnTo>
                    <a:pt x="344319" y="532163"/>
                  </a:lnTo>
                  <a:lnTo>
                    <a:pt x="367510" y="524497"/>
                  </a:lnTo>
                  <a:lnTo>
                    <a:pt x="279831" y="524497"/>
                  </a:lnTo>
                  <a:lnTo>
                    <a:pt x="262343" y="524484"/>
                  </a:lnTo>
                  <a:lnTo>
                    <a:pt x="213867" y="518117"/>
                  </a:lnTo>
                  <a:lnTo>
                    <a:pt x="168699" y="503027"/>
                  </a:lnTo>
                  <a:lnTo>
                    <a:pt x="127742" y="480117"/>
                  </a:lnTo>
                  <a:lnTo>
                    <a:pt x="91898" y="450289"/>
                  </a:lnTo>
                  <a:lnTo>
                    <a:pt x="62070" y="414445"/>
                  </a:lnTo>
                  <a:lnTo>
                    <a:pt x="39160" y="373488"/>
                  </a:lnTo>
                  <a:lnTo>
                    <a:pt x="24070" y="328321"/>
                  </a:lnTo>
                  <a:lnTo>
                    <a:pt x="17703" y="279844"/>
                  </a:lnTo>
                  <a:lnTo>
                    <a:pt x="541779" y="279844"/>
                  </a:lnTo>
                  <a:lnTo>
                    <a:pt x="542175" y="271094"/>
                  </a:lnTo>
                  <a:lnTo>
                    <a:pt x="541390" y="262356"/>
                  </a:lnTo>
                  <a:lnTo>
                    <a:pt x="17843" y="262356"/>
                  </a:lnTo>
                  <a:lnTo>
                    <a:pt x="20847" y="230821"/>
                  </a:lnTo>
                  <a:lnTo>
                    <a:pt x="27671" y="200229"/>
                  </a:lnTo>
                  <a:lnTo>
                    <a:pt x="38237" y="170821"/>
                  </a:lnTo>
                  <a:lnTo>
                    <a:pt x="52463" y="142836"/>
                  </a:lnTo>
                  <a:lnTo>
                    <a:pt x="69951" y="142836"/>
                  </a:lnTo>
                  <a:lnTo>
                    <a:pt x="69951" y="17500"/>
                  </a:lnTo>
                  <a:lnTo>
                    <a:pt x="104940" y="17500"/>
                  </a:lnTo>
                  <a:lnTo>
                    <a:pt x="104940" y="0"/>
                  </a:lnTo>
                  <a:close/>
                </a:path>
                <a:path w="542289" h="542289">
                  <a:moveTo>
                    <a:pt x="427117" y="524421"/>
                  </a:moveTo>
                  <a:lnTo>
                    <a:pt x="367741" y="524421"/>
                  </a:lnTo>
                  <a:lnTo>
                    <a:pt x="381511" y="531917"/>
                  </a:lnTo>
                  <a:lnTo>
                    <a:pt x="396333" y="537500"/>
                  </a:lnTo>
                  <a:lnTo>
                    <a:pt x="412048" y="540985"/>
                  </a:lnTo>
                  <a:lnTo>
                    <a:pt x="428498" y="542188"/>
                  </a:lnTo>
                  <a:lnTo>
                    <a:pt x="448705" y="540378"/>
                  </a:lnTo>
                  <a:lnTo>
                    <a:pt x="468122" y="535062"/>
                  </a:lnTo>
                  <a:lnTo>
                    <a:pt x="486290" y="526409"/>
                  </a:lnTo>
                  <a:lnTo>
                    <a:pt x="488671" y="524700"/>
                  </a:lnTo>
                  <a:lnTo>
                    <a:pt x="428498" y="524700"/>
                  </a:lnTo>
                  <a:lnTo>
                    <a:pt x="427117" y="524421"/>
                  </a:lnTo>
                  <a:close/>
                </a:path>
                <a:path w="542289" h="542289">
                  <a:moveTo>
                    <a:pt x="491324" y="501345"/>
                  </a:moveTo>
                  <a:lnTo>
                    <a:pt x="477396" y="511348"/>
                  </a:lnTo>
                  <a:lnTo>
                    <a:pt x="462026" y="518671"/>
                  </a:lnTo>
                  <a:lnTo>
                    <a:pt x="445597" y="523169"/>
                  </a:lnTo>
                  <a:lnTo>
                    <a:pt x="428498" y="524700"/>
                  </a:lnTo>
                  <a:lnTo>
                    <a:pt x="488671" y="524700"/>
                  </a:lnTo>
                  <a:lnTo>
                    <a:pt x="502754" y="514591"/>
                  </a:lnTo>
                  <a:lnTo>
                    <a:pt x="491324" y="501345"/>
                  </a:lnTo>
                  <a:close/>
                </a:path>
                <a:path w="542289" h="542289">
                  <a:moveTo>
                    <a:pt x="428498" y="314820"/>
                  </a:moveTo>
                  <a:lnTo>
                    <a:pt x="384289" y="323768"/>
                  </a:lnTo>
                  <a:lnTo>
                    <a:pt x="348151" y="348156"/>
                  </a:lnTo>
                  <a:lnTo>
                    <a:pt x="323767" y="384295"/>
                  </a:lnTo>
                  <a:lnTo>
                    <a:pt x="314820" y="428498"/>
                  </a:lnTo>
                  <a:lnTo>
                    <a:pt x="317376" y="452460"/>
                  </a:lnTo>
                  <a:lnTo>
                    <a:pt x="324680" y="474665"/>
                  </a:lnTo>
                  <a:lnTo>
                    <a:pt x="336181" y="494599"/>
                  </a:lnTo>
                  <a:lnTo>
                    <a:pt x="351332" y="511746"/>
                  </a:lnTo>
                  <a:lnTo>
                    <a:pt x="333884" y="516864"/>
                  </a:lnTo>
                  <a:lnTo>
                    <a:pt x="316125" y="520693"/>
                  </a:lnTo>
                  <a:lnTo>
                    <a:pt x="298094" y="523237"/>
                  </a:lnTo>
                  <a:lnTo>
                    <a:pt x="279831" y="524497"/>
                  </a:lnTo>
                  <a:lnTo>
                    <a:pt x="367549" y="524484"/>
                  </a:lnTo>
                  <a:lnTo>
                    <a:pt x="367741" y="524421"/>
                  </a:lnTo>
                  <a:lnTo>
                    <a:pt x="427117" y="524421"/>
                  </a:lnTo>
                  <a:lnTo>
                    <a:pt x="391094" y="517128"/>
                  </a:lnTo>
                  <a:lnTo>
                    <a:pt x="360514" y="496492"/>
                  </a:lnTo>
                  <a:lnTo>
                    <a:pt x="339879" y="465909"/>
                  </a:lnTo>
                  <a:lnTo>
                    <a:pt x="332308" y="428498"/>
                  </a:lnTo>
                  <a:lnTo>
                    <a:pt x="339879" y="391094"/>
                  </a:lnTo>
                  <a:lnTo>
                    <a:pt x="360514" y="360514"/>
                  </a:lnTo>
                  <a:lnTo>
                    <a:pt x="391094" y="339879"/>
                  </a:lnTo>
                  <a:lnTo>
                    <a:pt x="428498" y="332308"/>
                  </a:lnTo>
                  <a:lnTo>
                    <a:pt x="487875" y="332308"/>
                  </a:lnTo>
                  <a:lnTo>
                    <a:pt x="474637" y="324672"/>
                  </a:lnTo>
                  <a:lnTo>
                    <a:pt x="452443" y="317374"/>
                  </a:lnTo>
                  <a:lnTo>
                    <a:pt x="428498" y="314820"/>
                  </a:lnTo>
                  <a:close/>
                </a:path>
                <a:path w="542289" h="542289">
                  <a:moveTo>
                    <a:pt x="279831" y="279844"/>
                  </a:moveTo>
                  <a:lnTo>
                    <a:pt x="262343" y="279844"/>
                  </a:lnTo>
                  <a:lnTo>
                    <a:pt x="262343" y="524484"/>
                  </a:lnTo>
                  <a:lnTo>
                    <a:pt x="279831" y="524484"/>
                  </a:lnTo>
                  <a:lnTo>
                    <a:pt x="279831" y="279844"/>
                  </a:lnTo>
                  <a:close/>
                </a:path>
                <a:path w="542289" h="542289">
                  <a:moveTo>
                    <a:pt x="487875" y="332308"/>
                  </a:moveTo>
                  <a:lnTo>
                    <a:pt x="428498" y="332308"/>
                  </a:lnTo>
                  <a:lnTo>
                    <a:pt x="465901" y="339879"/>
                  </a:lnTo>
                  <a:lnTo>
                    <a:pt x="496481" y="360514"/>
                  </a:lnTo>
                  <a:lnTo>
                    <a:pt x="517116" y="391094"/>
                  </a:lnTo>
                  <a:lnTo>
                    <a:pt x="524687" y="428498"/>
                  </a:lnTo>
                  <a:lnTo>
                    <a:pt x="523326" y="444843"/>
                  </a:lnTo>
                  <a:lnTo>
                    <a:pt x="519290" y="460476"/>
                  </a:lnTo>
                  <a:lnTo>
                    <a:pt x="512654" y="475185"/>
                  </a:lnTo>
                  <a:lnTo>
                    <a:pt x="503491" y="488759"/>
                  </a:lnTo>
                  <a:lnTo>
                    <a:pt x="517118" y="499732"/>
                  </a:lnTo>
                  <a:lnTo>
                    <a:pt x="527848" y="483754"/>
                  </a:lnTo>
                  <a:lnTo>
                    <a:pt x="535705" y="466267"/>
                  </a:lnTo>
                  <a:lnTo>
                    <a:pt x="540532" y="447704"/>
                  </a:lnTo>
                  <a:lnTo>
                    <a:pt x="542175" y="428498"/>
                  </a:lnTo>
                  <a:lnTo>
                    <a:pt x="540972" y="412040"/>
                  </a:lnTo>
                  <a:lnTo>
                    <a:pt x="537487" y="396320"/>
                  </a:lnTo>
                  <a:lnTo>
                    <a:pt x="531904" y="381493"/>
                  </a:lnTo>
                  <a:lnTo>
                    <a:pt x="524408" y="367715"/>
                  </a:lnTo>
                  <a:lnTo>
                    <a:pt x="529829" y="351307"/>
                  </a:lnTo>
                  <a:lnTo>
                    <a:pt x="511708" y="351307"/>
                  </a:lnTo>
                  <a:lnTo>
                    <a:pt x="494563" y="336165"/>
                  </a:lnTo>
                  <a:lnTo>
                    <a:pt x="487875" y="332308"/>
                  </a:lnTo>
                  <a:close/>
                </a:path>
                <a:path w="542289" h="542289">
                  <a:moveTo>
                    <a:pt x="541779" y="279844"/>
                  </a:moveTo>
                  <a:lnTo>
                    <a:pt x="524484" y="279844"/>
                  </a:lnTo>
                  <a:lnTo>
                    <a:pt x="523225" y="298095"/>
                  </a:lnTo>
                  <a:lnTo>
                    <a:pt x="520673" y="316114"/>
                  </a:lnTo>
                  <a:lnTo>
                    <a:pt x="516831" y="333863"/>
                  </a:lnTo>
                  <a:lnTo>
                    <a:pt x="511708" y="351307"/>
                  </a:lnTo>
                  <a:lnTo>
                    <a:pt x="529829" y="351307"/>
                  </a:lnTo>
                  <a:lnTo>
                    <a:pt x="532145" y="344294"/>
                  </a:lnTo>
                  <a:lnTo>
                    <a:pt x="537702" y="320333"/>
                  </a:lnTo>
                  <a:lnTo>
                    <a:pt x="541053" y="295908"/>
                  </a:lnTo>
                  <a:lnTo>
                    <a:pt x="541779" y="279844"/>
                  </a:lnTo>
                  <a:close/>
                </a:path>
                <a:path w="542289" h="542289">
                  <a:moveTo>
                    <a:pt x="279831" y="17805"/>
                  </a:moveTo>
                  <a:lnTo>
                    <a:pt x="262343" y="17805"/>
                  </a:lnTo>
                  <a:lnTo>
                    <a:pt x="262343" y="262356"/>
                  </a:lnTo>
                  <a:lnTo>
                    <a:pt x="292201" y="262356"/>
                  </a:lnTo>
                  <a:lnTo>
                    <a:pt x="304570" y="249986"/>
                  </a:lnTo>
                  <a:lnTo>
                    <a:pt x="279831" y="249986"/>
                  </a:lnTo>
                  <a:lnTo>
                    <a:pt x="279831" y="196011"/>
                  </a:lnTo>
                  <a:lnTo>
                    <a:pt x="304558" y="171284"/>
                  </a:lnTo>
                  <a:lnTo>
                    <a:pt x="279831" y="171284"/>
                  </a:lnTo>
                  <a:lnTo>
                    <a:pt x="279831" y="117309"/>
                  </a:lnTo>
                  <a:lnTo>
                    <a:pt x="304558" y="92583"/>
                  </a:lnTo>
                  <a:lnTo>
                    <a:pt x="279831" y="92583"/>
                  </a:lnTo>
                  <a:lnTo>
                    <a:pt x="279831" y="17805"/>
                  </a:lnTo>
                  <a:close/>
                </a:path>
                <a:path w="542289" h="542289">
                  <a:moveTo>
                    <a:pt x="369849" y="238683"/>
                  </a:moveTo>
                  <a:lnTo>
                    <a:pt x="346176" y="262356"/>
                  </a:lnTo>
                  <a:lnTo>
                    <a:pt x="370903" y="262356"/>
                  </a:lnTo>
                  <a:lnTo>
                    <a:pt x="382206" y="251040"/>
                  </a:lnTo>
                  <a:lnTo>
                    <a:pt x="369849" y="238683"/>
                  </a:lnTo>
                  <a:close/>
                </a:path>
                <a:path w="542289" h="542289">
                  <a:moveTo>
                    <a:pt x="509338" y="143268"/>
                  </a:moveTo>
                  <a:lnTo>
                    <a:pt x="489978" y="143268"/>
                  </a:lnTo>
                  <a:lnTo>
                    <a:pt x="494902" y="152061"/>
                  </a:lnTo>
                  <a:lnTo>
                    <a:pt x="499478" y="161061"/>
                  </a:lnTo>
                  <a:lnTo>
                    <a:pt x="503701" y="170261"/>
                  </a:lnTo>
                  <a:lnTo>
                    <a:pt x="507568" y="179654"/>
                  </a:lnTo>
                  <a:lnTo>
                    <a:pt x="424878" y="262356"/>
                  </a:lnTo>
                  <a:lnTo>
                    <a:pt x="449605" y="262356"/>
                  </a:lnTo>
                  <a:lnTo>
                    <a:pt x="513918" y="198043"/>
                  </a:lnTo>
                  <a:lnTo>
                    <a:pt x="531089" y="198043"/>
                  </a:lnTo>
                  <a:lnTo>
                    <a:pt x="525187" y="176598"/>
                  </a:lnTo>
                  <a:lnTo>
                    <a:pt x="509338" y="143268"/>
                  </a:lnTo>
                  <a:close/>
                </a:path>
                <a:path w="542289" h="542289">
                  <a:moveTo>
                    <a:pt x="531089" y="198043"/>
                  </a:moveTo>
                  <a:lnTo>
                    <a:pt x="513918" y="198043"/>
                  </a:lnTo>
                  <a:lnTo>
                    <a:pt x="518063" y="213595"/>
                  </a:lnTo>
                  <a:lnTo>
                    <a:pt x="521223" y="229519"/>
                  </a:lnTo>
                  <a:lnTo>
                    <a:pt x="523369" y="245783"/>
                  </a:lnTo>
                  <a:lnTo>
                    <a:pt x="524471" y="262356"/>
                  </a:lnTo>
                  <a:lnTo>
                    <a:pt x="541390" y="262356"/>
                  </a:lnTo>
                  <a:lnTo>
                    <a:pt x="537800" y="222428"/>
                  </a:lnTo>
                  <a:lnTo>
                    <a:pt x="531089" y="198043"/>
                  </a:lnTo>
                  <a:close/>
                </a:path>
                <a:path w="542289" h="542289">
                  <a:moveTo>
                    <a:pt x="442727" y="61772"/>
                  </a:moveTo>
                  <a:lnTo>
                    <a:pt x="414070" y="61772"/>
                  </a:lnTo>
                  <a:lnTo>
                    <a:pt x="421900" y="67365"/>
                  </a:lnTo>
                  <a:lnTo>
                    <a:pt x="429499" y="73240"/>
                  </a:lnTo>
                  <a:lnTo>
                    <a:pt x="436868" y="79392"/>
                  </a:lnTo>
                  <a:lnTo>
                    <a:pt x="444004" y="85813"/>
                  </a:lnTo>
                  <a:lnTo>
                    <a:pt x="279831" y="249986"/>
                  </a:lnTo>
                  <a:lnTo>
                    <a:pt x="304570" y="249986"/>
                  </a:lnTo>
                  <a:lnTo>
                    <a:pt x="456361" y="98183"/>
                  </a:lnTo>
                  <a:lnTo>
                    <a:pt x="479508" y="98183"/>
                  </a:lnTo>
                  <a:lnTo>
                    <a:pt x="478339" y="96531"/>
                  </a:lnTo>
                  <a:lnTo>
                    <a:pt x="445646" y="63837"/>
                  </a:lnTo>
                  <a:lnTo>
                    <a:pt x="442727" y="61772"/>
                  </a:lnTo>
                  <a:close/>
                </a:path>
                <a:path w="542289" h="542289">
                  <a:moveTo>
                    <a:pt x="479508" y="98183"/>
                  </a:moveTo>
                  <a:lnTo>
                    <a:pt x="456361" y="98183"/>
                  </a:lnTo>
                  <a:lnTo>
                    <a:pt x="462784" y="105320"/>
                  </a:lnTo>
                  <a:lnTo>
                    <a:pt x="468939" y="112688"/>
                  </a:lnTo>
                  <a:lnTo>
                    <a:pt x="474815" y="120288"/>
                  </a:lnTo>
                  <a:lnTo>
                    <a:pt x="480402" y="128117"/>
                  </a:lnTo>
                  <a:lnTo>
                    <a:pt x="382739" y="225793"/>
                  </a:lnTo>
                  <a:lnTo>
                    <a:pt x="395097" y="238150"/>
                  </a:lnTo>
                  <a:lnTo>
                    <a:pt x="489978" y="143268"/>
                  </a:lnTo>
                  <a:lnTo>
                    <a:pt x="509338" y="143268"/>
                  </a:lnTo>
                  <a:lnTo>
                    <a:pt x="505110" y="134375"/>
                  </a:lnTo>
                  <a:lnTo>
                    <a:pt x="479508" y="98183"/>
                  </a:lnTo>
                  <a:close/>
                </a:path>
                <a:path w="542289" h="542289">
                  <a:moveTo>
                    <a:pt x="69951" y="142836"/>
                  </a:moveTo>
                  <a:lnTo>
                    <a:pt x="52463" y="142836"/>
                  </a:lnTo>
                  <a:lnTo>
                    <a:pt x="52463" y="227368"/>
                  </a:lnTo>
                  <a:lnTo>
                    <a:pt x="244856" y="227368"/>
                  </a:lnTo>
                  <a:lnTo>
                    <a:pt x="244856" y="209880"/>
                  </a:lnTo>
                  <a:lnTo>
                    <a:pt x="69951" y="209880"/>
                  </a:lnTo>
                  <a:lnTo>
                    <a:pt x="69951" y="142836"/>
                  </a:lnTo>
                  <a:close/>
                </a:path>
                <a:path w="542289" h="542289">
                  <a:moveTo>
                    <a:pt x="104940" y="17500"/>
                  </a:moveTo>
                  <a:lnTo>
                    <a:pt x="87452" y="17500"/>
                  </a:lnTo>
                  <a:lnTo>
                    <a:pt x="87452" y="209880"/>
                  </a:lnTo>
                  <a:lnTo>
                    <a:pt x="104940" y="209880"/>
                  </a:lnTo>
                  <a:lnTo>
                    <a:pt x="104940" y="52476"/>
                  </a:lnTo>
                  <a:lnTo>
                    <a:pt x="143131" y="52476"/>
                  </a:lnTo>
                  <a:lnTo>
                    <a:pt x="168551" y="39225"/>
                  </a:lnTo>
                  <a:lnTo>
                    <a:pt x="180078" y="34988"/>
                  </a:lnTo>
                  <a:lnTo>
                    <a:pt x="104940" y="34988"/>
                  </a:lnTo>
                  <a:lnTo>
                    <a:pt x="104940" y="17500"/>
                  </a:lnTo>
                  <a:close/>
                </a:path>
                <a:path w="542289" h="542289">
                  <a:moveTo>
                    <a:pt x="143131" y="52476"/>
                  </a:moveTo>
                  <a:lnTo>
                    <a:pt x="122428" y="52476"/>
                  </a:lnTo>
                  <a:lnTo>
                    <a:pt x="122428" y="209880"/>
                  </a:lnTo>
                  <a:lnTo>
                    <a:pt x="139915" y="209880"/>
                  </a:lnTo>
                  <a:lnTo>
                    <a:pt x="139915" y="87452"/>
                  </a:lnTo>
                  <a:lnTo>
                    <a:pt x="174891" y="87452"/>
                  </a:lnTo>
                  <a:lnTo>
                    <a:pt x="174891" y="69964"/>
                  </a:lnTo>
                  <a:lnTo>
                    <a:pt x="139915" y="69964"/>
                  </a:lnTo>
                  <a:lnTo>
                    <a:pt x="139915" y="54152"/>
                  </a:lnTo>
                  <a:lnTo>
                    <a:pt x="143131" y="52476"/>
                  </a:lnTo>
                  <a:close/>
                </a:path>
                <a:path w="542289" h="542289">
                  <a:moveTo>
                    <a:pt x="174891" y="87452"/>
                  </a:moveTo>
                  <a:lnTo>
                    <a:pt x="157403" y="87452"/>
                  </a:lnTo>
                  <a:lnTo>
                    <a:pt x="157403" y="209880"/>
                  </a:lnTo>
                  <a:lnTo>
                    <a:pt x="174891" y="209880"/>
                  </a:lnTo>
                  <a:lnTo>
                    <a:pt x="174891" y="122428"/>
                  </a:lnTo>
                  <a:lnTo>
                    <a:pt x="209880" y="122428"/>
                  </a:lnTo>
                  <a:lnTo>
                    <a:pt x="209880" y="104940"/>
                  </a:lnTo>
                  <a:lnTo>
                    <a:pt x="174891" y="104940"/>
                  </a:lnTo>
                  <a:lnTo>
                    <a:pt x="174891" y="87452"/>
                  </a:lnTo>
                  <a:close/>
                </a:path>
                <a:path w="542289" h="542289">
                  <a:moveTo>
                    <a:pt x="209880" y="122428"/>
                  </a:moveTo>
                  <a:lnTo>
                    <a:pt x="192392" y="122428"/>
                  </a:lnTo>
                  <a:lnTo>
                    <a:pt x="192392" y="209880"/>
                  </a:lnTo>
                  <a:lnTo>
                    <a:pt x="209880" y="209880"/>
                  </a:lnTo>
                  <a:lnTo>
                    <a:pt x="209880" y="157416"/>
                  </a:lnTo>
                  <a:lnTo>
                    <a:pt x="244856" y="157416"/>
                  </a:lnTo>
                  <a:lnTo>
                    <a:pt x="244856" y="139928"/>
                  </a:lnTo>
                  <a:lnTo>
                    <a:pt x="209880" y="139928"/>
                  </a:lnTo>
                  <a:lnTo>
                    <a:pt x="209880" y="122428"/>
                  </a:lnTo>
                  <a:close/>
                </a:path>
                <a:path w="542289" h="542289">
                  <a:moveTo>
                    <a:pt x="244856" y="157416"/>
                  </a:moveTo>
                  <a:lnTo>
                    <a:pt x="227368" y="157416"/>
                  </a:lnTo>
                  <a:lnTo>
                    <a:pt x="227368" y="209880"/>
                  </a:lnTo>
                  <a:lnTo>
                    <a:pt x="244856" y="209880"/>
                  </a:lnTo>
                  <a:lnTo>
                    <a:pt x="244856" y="157416"/>
                  </a:lnTo>
                  <a:close/>
                </a:path>
                <a:path w="542289" h="542289">
                  <a:moveTo>
                    <a:pt x="373748" y="77368"/>
                  </a:moveTo>
                  <a:lnTo>
                    <a:pt x="279831" y="171284"/>
                  </a:lnTo>
                  <a:lnTo>
                    <a:pt x="304558" y="171284"/>
                  </a:lnTo>
                  <a:lnTo>
                    <a:pt x="386105" y="89738"/>
                  </a:lnTo>
                  <a:lnTo>
                    <a:pt x="373748" y="77368"/>
                  </a:lnTo>
                  <a:close/>
                </a:path>
                <a:path w="542289" h="542289">
                  <a:moveTo>
                    <a:pt x="367114" y="17716"/>
                  </a:moveTo>
                  <a:lnTo>
                    <a:pt x="279831" y="17716"/>
                  </a:lnTo>
                  <a:lnTo>
                    <a:pt x="296404" y="18819"/>
                  </a:lnTo>
                  <a:lnTo>
                    <a:pt x="312669" y="20964"/>
                  </a:lnTo>
                  <a:lnTo>
                    <a:pt x="328593" y="24124"/>
                  </a:lnTo>
                  <a:lnTo>
                    <a:pt x="344144" y="28270"/>
                  </a:lnTo>
                  <a:lnTo>
                    <a:pt x="279831" y="92583"/>
                  </a:lnTo>
                  <a:lnTo>
                    <a:pt x="304558" y="92583"/>
                  </a:lnTo>
                  <a:lnTo>
                    <a:pt x="362521" y="34620"/>
                  </a:lnTo>
                  <a:lnTo>
                    <a:pt x="402660" y="34620"/>
                  </a:lnTo>
                  <a:lnTo>
                    <a:pt x="367114" y="17716"/>
                  </a:lnTo>
                  <a:close/>
                </a:path>
                <a:path w="542289" h="542289">
                  <a:moveTo>
                    <a:pt x="402660" y="34620"/>
                  </a:moveTo>
                  <a:lnTo>
                    <a:pt x="362521" y="34620"/>
                  </a:lnTo>
                  <a:lnTo>
                    <a:pt x="371921" y="38479"/>
                  </a:lnTo>
                  <a:lnTo>
                    <a:pt x="381125" y="42698"/>
                  </a:lnTo>
                  <a:lnTo>
                    <a:pt x="390126" y="47273"/>
                  </a:lnTo>
                  <a:lnTo>
                    <a:pt x="398919" y="52197"/>
                  </a:lnTo>
                  <a:lnTo>
                    <a:pt x="384822" y="66294"/>
                  </a:lnTo>
                  <a:lnTo>
                    <a:pt x="397192" y="78651"/>
                  </a:lnTo>
                  <a:lnTo>
                    <a:pt x="414070" y="61772"/>
                  </a:lnTo>
                  <a:lnTo>
                    <a:pt x="442727" y="61772"/>
                  </a:lnTo>
                  <a:lnTo>
                    <a:pt x="407804" y="37066"/>
                  </a:lnTo>
                  <a:lnTo>
                    <a:pt x="402660" y="34620"/>
                  </a:lnTo>
                  <a:close/>
                </a:path>
                <a:path w="542289" h="542289">
                  <a:moveTo>
                    <a:pt x="271094" y="0"/>
                  </a:moveTo>
                  <a:lnTo>
                    <a:pt x="236235" y="2254"/>
                  </a:lnTo>
                  <a:lnTo>
                    <a:pt x="202199" y="8926"/>
                  </a:lnTo>
                  <a:lnTo>
                    <a:pt x="169360" y="19882"/>
                  </a:lnTo>
                  <a:lnTo>
                    <a:pt x="138087" y="34988"/>
                  </a:lnTo>
                  <a:lnTo>
                    <a:pt x="180078" y="34988"/>
                  </a:lnTo>
                  <a:lnTo>
                    <a:pt x="198734" y="28130"/>
                  </a:lnTo>
                  <a:lnTo>
                    <a:pt x="230114" y="20959"/>
                  </a:lnTo>
                  <a:lnTo>
                    <a:pt x="262343" y="17805"/>
                  </a:lnTo>
                  <a:lnTo>
                    <a:pt x="279831" y="17805"/>
                  </a:lnTo>
                  <a:lnTo>
                    <a:pt x="367114" y="17716"/>
                  </a:lnTo>
                  <a:lnTo>
                    <a:pt x="365583" y="16988"/>
                  </a:lnTo>
                  <a:lnTo>
                    <a:pt x="319756" y="4375"/>
                  </a:lnTo>
                  <a:lnTo>
                    <a:pt x="2710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7982" y="3855865"/>
              <a:ext cx="122435" cy="12242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6571" y="3890846"/>
              <a:ext cx="69951" cy="15740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722843" y="3960799"/>
              <a:ext cx="157480" cy="17780"/>
            </a:xfrm>
            <a:custGeom>
              <a:avLst/>
              <a:gdLst/>
              <a:ahLst/>
              <a:cxnLst/>
              <a:rect l="l" t="t" r="r" b="b"/>
              <a:pathLst>
                <a:path w="157480" h="17779">
                  <a:moveTo>
                    <a:pt x="17487" y="0"/>
                  </a:moveTo>
                  <a:lnTo>
                    <a:pt x="0" y="0"/>
                  </a:lnTo>
                  <a:lnTo>
                    <a:pt x="0" y="17487"/>
                  </a:lnTo>
                  <a:lnTo>
                    <a:pt x="17487" y="17487"/>
                  </a:lnTo>
                  <a:lnTo>
                    <a:pt x="17487" y="0"/>
                  </a:lnTo>
                  <a:close/>
                </a:path>
                <a:path w="157480" h="17779">
                  <a:moveTo>
                    <a:pt x="157403" y="0"/>
                  </a:moveTo>
                  <a:lnTo>
                    <a:pt x="139915" y="0"/>
                  </a:lnTo>
                  <a:lnTo>
                    <a:pt x="139915" y="17487"/>
                  </a:lnTo>
                  <a:lnTo>
                    <a:pt x="157403" y="17487"/>
                  </a:lnTo>
                  <a:lnTo>
                    <a:pt x="1574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4049198" y="3514110"/>
            <a:ext cx="534035" cy="534035"/>
            <a:chOff x="4053499" y="3514110"/>
            <a:chExt cx="534035" cy="534035"/>
          </a:xfrm>
        </p:grpSpPr>
        <p:sp>
          <p:nvSpPr>
            <p:cNvPr id="52" name="object 52"/>
            <p:cNvSpPr/>
            <p:nvPr/>
          </p:nvSpPr>
          <p:spPr>
            <a:xfrm>
              <a:off x="4071292" y="3531904"/>
              <a:ext cx="498475" cy="498475"/>
            </a:xfrm>
            <a:custGeom>
              <a:avLst/>
              <a:gdLst/>
              <a:ahLst/>
              <a:cxnLst/>
              <a:rect l="l" t="t" r="r" b="b"/>
              <a:pathLst>
                <a:path w="498475" h="498475">
                  <a:moveTo>
                    <a:pt x="249123" y="0"/>
                  </a:moveTo>
                  <a:lnTo>
                    <a:pt x="204405" y="4020"/>
                  </a:lnTo>
                  <a:lnTo>
                    <a:pt x="162291" y="15610"/>
                  </a:lnTo>
                  <a:lnTo>
                    <a:pt x="123491" y="34059"/>
                  </a:lnTo>
                  <a:lnTo>
                    <a:pt x="88713" y="58660"/>
                  </a:lnTo>
                  <a:lnTo>
                    <a:pt x="58668" y="88703"/>
                  </a:lnTo>
                  <a:lnTo>
                    <a:pt x="34065" y="123479"/>
                  </a:lnTo>
                  <a:lnTo>
                    <a:pt x="15613" y="162281"/>
                  </a:lnTo>
                  <a:lnTo>
                    <a:pt x="4021" y="204398"/>
                  </a:lnTo>
                  <a:lnTo>
                    <a:pt x="0" y="249123"/>
                  </a:lnTo>
                  <a:lnTo>
                    <a:pt x="4021" y="293847"/>
                  </a:lnTo>
                  <a:lnTo>
                    <a:pt x="15613" y="335965"/>
                  </a:lnTo>
                  <a:lnTo>
                    <a:pt x="34065" y="374766"/>
                  </a:lnTo>
                  <a:lnTo>
                    <a:pt x="58668" y="409543"/>
                  </a:lnTo>
                  <a:lnTo>
                    <a:pt x="88713" y="439586"/>
                  </a:lnTo>
                  <a:lnTo>
                    <a:pt x="123491" y="464186"/>
                  </a:lnTo>
                  <a:lnTo>
                    <a:pt x="162291" y="482636"/>
                  </a:lnTo>
                  <a:lnTo>
                    <a:pt x="204405" y="494225"/>
                  </a:lnTo>
                  <a:lnTo>
                    <a:pt x="249123" y="498246"/>
                  </a:lnTo>
                  <a:lnTo>
                    <a:pt x="293841" y="494225"/>
                  </a:lnTo>
                  <a:lnTo>
                    <a:pt x="335954" y="482636"/>
                  </a:lnTo>
                  <a:lnTo>
                    <a:pt x="374755" y="464186"/>
                  </a:lnTo>
                  <a:lnTo>
                    <a:pt x="409532" y="439586"/>
                  </a:lnTo>
                  <a:lnTo>
                    <a:pt x="439577" y="409543"/>
                  </a:lnTo>
                  <a:lnTo>
                    <a:pt x="464181" y="374766"/>
                  </a:lnTo>
                  <a:lnTo>
                    <a:pt x="482633" y="335965"/>
                  </a:lnTo>
                  <a:lnTo>
                    <a:pt x="494224" y="293847"/>
                  </a:lnTo>
                  <a:lnTo>
                    <a:pt x="498246" y="249123"/>
                  </a:lnTo>
                  <a:lnTo>
                    <a:pt x="494224" y="204398"/>
                  </a:lnTo>
                  <a:lnTo>
                    <a:pt x="482633" y="162281"/>
                  </a:lnTo>
                  <a:lnTo>
                    <a:pt x="464181" y="123479"/>
                  </a:lnTo>
                  <a:lnTo>
                    <a:pt x="439577" y="88703"/>
                  </a:lnTo>
                  <a:lnTo>
                    <a:pt x="409532" y="58660"/>
                  </a:lnTo>
                  <a:lnTo>
                    <a:pt x="374755" y="34059"/>
                  </a:lnTo>
                  <a:lnTo>
                    <a:pt x="335954" y="15610"/>
                  </a:lnTo>
                  <a:lnTo>
                    <a:pt x="293841" y="4020"/>
                  </a:lnTo>
                  <a:lnTo>
                    <a:pt x="249123" y="0"/>
                  </a:lnTo>
                  <a:close/>
                </a:path>
              </a:pathLst>
            </a:custGeom>
            <a:solidFill>
              <a:srgbClr val="FEB7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95855" y="3620881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27609" y="0"/>
                  </a:moveTo>
                  <a:lnTo>
                    <a:pt x="7975" y="0"/>
                  </a:lnTo>
                  <a:lnTo>
                    <a:pt x="0" y="7962"/>
                  </a:lnTo>
                  <a:lnTo>
                    <a:pt x="0" y="27609"/>
                  </a:lnTo>
                  <a:lnTo>
                    <a:pt x="7975" y="35585"/>
                  </a:lnTo>
                  <a:lnTo>
                    <a:pt x="17792" y="35585"/>
                  </a:lnTo>
                  <a:lnTo>
                    <a:pt x="27609" y="35585"/>
                  </a:lnTo>
                  <a:lnTo>
                    <a:pt x="35585" y="27609"/>
                  </a:lnTo>
                  <a:lnTo>
                    <a:pt x="35585" y="7962"/>
                  </a:lnTo>
                  <a:lnTo>
                    <a:pt x="27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65962" y="3656472"/>
              <a:ext cx="107830" cy="24912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053497" y="3514115"/>
              <a:ext cx="534035" cy="534035"/>
            </a:xfrm>
            <a:custGeom>
              <a:avLst/>
              <a:gdLst/>
              <a:ahLst/>
              <a:cxnLst/>
              <a:rect l="l" t="t" r="r" b="b"/>
              <a:pathLst>
                <a:path w="534035" h="534035">
                  <a:moveTo>
                    <a:pt x="462648" y="266915"/>
                  </a:moveTo>
                  <a:lnTo>
                    <a:pt x="457771" y="223291"/>
                  </a:lnTo>
                  <a:lnTo>
                    <a:pt x="443585" y="182460"/>
                  </a:lnTo>
                  <a:lnTo>
                    <a:pt x="420712" y="145770"/>
                  </a:lnTo>
                  <a:lnTo>
                    <a:pt x="389788" y="114541"/>
                  </a:lnTo>
                  <a:lnTo>
                    <a:pt x="352628" y="90919"/>
                  </a:lnTo>
                  <a:lnTo>
                    <a:pt x="311556" y="76377"/>
                  </a:lnTo>
                  <a:lnTo>
                    <a:pt x="268046" y="71234"/>
                  </a:lnTo>
                  <a:lnTo>
                    <a:pt x="223545" y="75844"/>
                  </a:lnTo>
                  <a:lnTo>
                    <a:pt x="217068" y="78676"/>
                  </a:lnTo>
                  <a:lnTo>
                    <a:pt x="212344" y="83591"/>
                  </a:lnTo>
                  <a:lnTo>
                    <a:pt x="209816" y="89928"/>
                  </a:lnTo>
                  <a:lnTo>
                    <a:pt x="209905" y="96989"/>
                  </a:lnTo>
                  <a:lnTo>
                    <a:pt x="267601" y="106832"/>
                  </a:lnTo>
                  <a:lnTo>
                    <a:pt x="303326" y="111010"/>
                  </a:lnTo>
                  <a:lnTo>
                    <a:pt x="367436" y="142227"/>
                  </a:lnTo>
                  <a:lnTo>
                    <a:pt x="411454" y="197802"/>
                  </a:lnTo>
                  <a:lnTo>
                    <a:pt x="427062" y="266915"/>
                  </a:lnTo>
                  <a:lnTo>
                    <a:pt x="418884" y="317474"/>
                  </a:lnTo>
                  <a:lnTo>
                    <a:pt x="396125" y="361442"/>
                  </a:lnTo>
                  <a:lnTo>
                    <a:pt x="361442" y="396125"/>
                  </a:lnTo>
                  <a:lnTo>
                    <a:pt x="317474" y="418884"/>
                  </a:lnTo>
                  <a:lnTo>
                    <a:pt x="266915" y="427062"/>
                  </a:lnTo>
                  <a:lnTo>
                    <a:pt x="216344" y="418884"/>
                  </a:lnTo>
                  <a:lnTo>
                    <a:pt x="172389" y="396125"/>
                  </a:lnTo>
                  <a:lnTo>
                    <a:pt x="137693" y="361442"/>
                  </a:lnTo>
                  <a:lnTo>
                    <a:pt x="114935" y="317474"/>
                  </a:lnTo>
                  <a:lnTo>
                    <a:pt x="106756" y="266915"/>
                  </a:lnTo>
                  <a:lnTo>
                    <a:pt x="107975" y="247218"/>
                  </a:lnTo>
                  <a:lnTo>
                    <a:pt x="111582" y="227876"/>
                  </a:lnTo>
                  <a:lnTo>
                    <a:pt x="117513" y="209143"/>
                  </a:lnTo>
                  <a:lnTo>
                    <a:pt x="125691" y="191300"/>
                  </a:lnTo>
                  <a:lnTo>
                    <a:pt x="127736" y="184543"/>
                  </a:lnTo>
                  <a:lnTo>
                    <a:pt x="127050" y="177749"/>
                  </a:lnTo>
                  <a:lnTo>
                    <a:pt x="123875" y="171716"/>
                  </a:lnTo>
                  <a:lnTo>
                    <a:pt x="118427" y="167208"/>
                  </a:lnTo>
                  <a:lnTo>
                    <a:pt x="111658" y="165163"/>
                  </a:lnTo>
                  <a:lnTo>
                    <a:pt x="104876" y="165849"/>
                  </a:lnTo>
                  <a:lnTo>
                    <a:pt x="77076" y="219202"/>
                  </a:lnTo>
                  <a:lnTo>
                    <a:pt x="71170" y="266915"/>
                  </a:lnTo>
                  <a:lnTo>
                    <a:pt x="76352" y="311746"/>
                  </a:lnTo>
                  <a:lnTo>
                    <a:pt x="91097" y="352933"/>
                  </a:lnTo>
                  <a:lnTo>
                    <a:pt x="114223" y="389280"/>
                  </a:lnTo>
                  <a:lnTo>
                    <a:pt x="144564" y="419608"/>
                  </a:lnTo>
                  <a:lnTo>
                    <a:pt x="180911" y="442734"/>
                  </a:lnTo>
                  <a:lnTo>
                    <a:pt x="222084" y="457479"/>
                  </a:lnTo>
                  <a:lnTo>
                    <a:pt x="266915" y="462661"/>
                  </a:lnTo>
                  <a:lnTo>
                    <a:pt x="311746" y="457479"/>
                  </a:lnTo>
                  <a:lnTo>
                    <a:pt x="352920" y="442734"/>
                  </a:lnTo>
                  <a:lnTo>
                    <a:pt x="389267" y="419608"/>
                  </a:lnTo>
                  <a:lnTo>
                    <a:pt x="419595" y="389280"/>
                  </a:lnTo>
                  <a:lnTo>
                    <a:pt x="442722" y="352933"/>
                  </a:lnTo>
                  <a:lnTo>
                    <a:pt x="457466" y="311746"/>
                  </a:lnTo>
                  <a:lnTo>
                    <a:pt x="462648" y="266915"/>
                  </a:lnTo>
                  <a:close/>
                </a:path>
                <a:path w="534035" h="534035">
                  <a:moveTo>
                    <a:pt x="533831" y="266915"/>
                  </a:moveTo>
                  <a:lnTo>
                    <a:pt x="529513" y="218998"/>
                  </a:lnTo>
                  <a:lnTo>
                    <a:pt x="517105" y="173875"/>
                  </a:lnTo>
                  <a:lnTo>
                    <a:pt x="498246" y="134239"/>
                  </a:lnTo>
                  <a:lnTo>
                    <a:pt x="498246" y="266915"/>
                  </a:lnTo>
                  <a:lnTo>
                    <a:pt x="493534" y="313486"/>
                  </a:lnTo>
                  <a:lnTo>
                    <a:pt x="480034" y="356882"/>
                  </a:lnTo>
                  <a:lnTo>
                    <a:pt x="458685" y="396163"/>
                  </a:lnTo>
                  <a:lnTo>
                    <a:pt x="430415" y="430415"/>
                  </a:lnTo>
                  <a:lnTo>
                    <a:pt x="396163" y="458685"/>
                  </a:lnTo>
                  <a:lnTo>
                    <a:pt x="356870" y="480034"/>
                  </a:lnTo>
                  <a:lnTo>
                    <a:pt x="313474" y="493534"/>
                  </a:lnTo>
                  <a:lnTo>
                    <a:pt x="266915" y="498246"/>
                  </a:lnTo>
                  <a:lnTo>
                    <a:pt x="220345" y="493534"/>
                  </a:lnTo>
                  <a:lnTo>
                    <a:pt x="176949" y="480034"/>
                  </a:lnTo>
                  <a:lnTo>
                    <a:pt x="137655" y="458685"/>
                  </a:lnTo>
                  <a:lnTo>
                    <a:pt x="103416" y="430415"/>
                  </a:lnTo>
                  <a:lnTo>
                    <a:pt x="75145" y="396163"/>
                  </a:lnTo>
                  <a:lnTo>
                    <a:pt x="53784" y="356882"/>
                  </a:lnTo>
                  <a:lnTo>
                    <a:pt x="40284" y="313486"/>
                  </a:lnTo>
                  <a:lnTo>
                    <a:pt x="35585" y="266915"/>
                  </a:lnTo>
                  <a:lnTo>
                    <a:pt x="40284" y="220357"/>
                  </a:lnTo>
                  <a:lnTo>
                    <a:pt x="53784" y="176961"/>
                  </a:lnTo>
                  <a:lnTo>
                    <a:pt x="75145" y="137668"/>
                  </a:lnTo>
                  <a:lnTo>
                    <a:pt x="103416" y="103416"/>
                  </a:lnTo>
                  <a:lnTo>
                    <a:pt x="137655" y="75145"/>
                  </a:lnTo>
                  <a:lnTo>
                    <a:pt x="176949" y="53797"/>
                  </a:lnTo>
                  <a:lnTo>
                    <a:pt x="220345" y="40297"/>
                  </a:lnTo>
                  <a:lnTo>
                    <a:pt x="266915" y="35585"/>
                  </a:lnTo>
                  <a:lnTo>
                    <a:pt x="313474" y="40297"/>
                  </a:lnTo>
                  <a:lnTo>
                    <a:pt x="356870" y="53797"/>
                  </a:lnTo>
                  <a:lnTo>
                    <a:pt x="396163" y="75145"/>
                  </a:lnTo>
                  <a:lnTo>
                    <a:pt x="430415" y="103416"/>
                  </a:lnTo>
                  <a:lnTo>
                    <a:pt x="458685" y="137668"/>
                  </a:lnTo>
                  <a:lnTo>
                    <a:pt x="480034" y="176961"/>
                  </a:lnTo>
                  <a:lnTo>
                    <a:pt x="493534" y="220357"/>
                  </a:lnTo>
                  <a:lnTo>
                    <a:pt x="498246" y="266915"/>
                  </a:lnTo>
                  <a:lnTo>
                    <a:pt x="498246" y="134239"/>
                  </a:lnTo>
                  <a:lnTo>
                    <a:pt x="470979" y="95046"/>
                  </a:lnTo>
                  <a:lnTo>
                    <a:pt x="438785" y="62852"/>
                  </a:lnTo>
                  <a:lnTo>
                    <a:pt x="401523" y="36499"/>
                  </a:lnTo>
                  <a:lnTo>
                    <a:pt x="359956" y="16725"/>
                  </a:lnTo>
                  <a:lnTo>
                    <a:pt x="314833" y="4305"/>
                  </a:lnTo>
                  <a:lnTo>
                    <a:pt x="266915" y="0"/>
                  </a:lnTo>
                  <a:lnTo>
                    <a:pt x="218998" y="4305"/>
                  </a:lnTo>
                  <a:lnTo>
                    <a:pt x="173875" y="16725"/>
                  </a:lnTo>
                  <a:lnTo>
                    <a:pt x="132295" y="36499"/>
                  </a:lnTo>
                  <a:lnTo>
                    <a:pt x="95034" y="62852"/>
                  </a:lnTo>
                  <a:lnTo>
                    <a:pt x="62852" y="95046"/>
                  </a:lnTo>
                  <a:lnTo>
                    <a:pt x="36487" y="132308"/>
                  </a:lnTo>
                  <a:lnTo>
                    <a:pt x="16725" y="173875"/>
                  </a:lnTo>
                  <a:lnTo>
                    <a:pt x="4305" y="218998"/>
                  </a:lnTo>
                  <a:lnTo>
                    <a:pt x="0" y="266915"/>
                  </a:lnTo>
                  <a:lnTo>
                    <a:pt x="4305" y="314833"/>
                  </a:lnTo>
                  <a:lnTo>
                    <a:pt x="16725" y="359956"/>
                  </a:lnTo>
                  <a:lnTo>
                    <a:pt x="36487" y="401535"/>
                  </a:lnTo>
                  <a:lnTo>
                    <a:pt x="62852" y="438797"/>
                  </a:lnTo>
                  <a:lnTo>
                    <a:pt x="95034" y="470979"/>
                  </a:lnTo>
                  <a:lnTo>
                    <a:pt x="132295" y="497344"/>
                  </a:lnTo>
                  <a:lnTo>
                    <a:pt x="173875" y="517105"/>
                  </a:lnTo>
                  <a:lnTo>
                    <a:pt x="218998" y="529526"/>
                  </a:lnTo>
                  <a:lnTo>
                    <a:pt x="266915" y="533831"/>
                  </a:lnTo>
                  <a:lnTo>
                    <a:pt x="314833" y="529526"/>
                  </a:lnTo>
                  <a:lnTo>
                    <a:pt x="359956" y="517105"/>
                  </a:lnTo>
                  <a:lnTo>
                    <a:pt x="399618" y="498246"/>
                  </a:lnTo>
                  <a:lnTo>
                    <a:pt x="401523" y="497344"/>
                  </a:lnTo>
                  <a:lnTo>
                    <a:pt x="438785" y="470979"/>
                  </a:lnTo>
                  <a:lnTo>
                    <a:pt x="470979" y="438797"/>
                  </a:lnTo>
                  <a:lnTo>
                    <a:pt x="497332" y="401535"/>
                  </a:lnTo>
                  <a:lnTo>
                    <a:pt x="517105" y="359956"/>
                  </a:lnTo>
                  <a:lnTo>
                    <a:pt x="529513" y="314833"/>
                  </a:lnTo>
                  <a:lnTo>
                    <a:pt x="533831" y="266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" name="object 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78179" y="3556000"/>
            <a:ext cx="510331" cy="510311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49962" y="3642385"/>
            <a:ext cx="551249" cy="551249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5609768" y="491716"/>
            <a:ext cx="576580" cy="619125"/>
            <a:chOff x="5609768" y="491716"/>
            <a:chExt cx="576580" cy="619125"/>
          </a:xfrm>
        </p:grpSpPr>
        <p:sp>
          <p:nvSpPr>
            <p:cNvPr id="59" name="object 59"/>
            <p:cNvSpPr/>
            <p:nvPr/>
          </p:nvSpPr>
          <p:spPr>
            <a:xfrm>
              <a:off x="5855450" y="831742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4"/>
                  </a:lnTo>
                  <a:lnTo>
                    <a:pt x="177" y="112184"/>
                  </a:lnTo>
                  <a:lnTo>
                    <a:pt x="0" y="115817"/>
                  </a:lnTo>
                  <a:lnTo>
                    <a:pt x="1248" y="125196"/>
                  </a:lnTo>
                  <a:lnTo>
                    <a:pt x="242773" y="274516"/>
                  </a:lnTo>
                  <a:lnTo>
                    <a:pt x="256321" y="278963"/>
                  </a:lnTo>
                  <a:lnTo>
                    <a:pt x="270048" y="277905"/>
                  </a:lnTo>
                  <a:lnTo>
                    <a:pt x="282376" y="271778"/>
                  </a:lnTo>
                  <a:lnTo>
                    <a:pt x="291731" y="261016"/>
                  </a:lnTo>
                  <a:lnTo>
                    <a:pt x="296178" y="247456"/>
                  </a:lnTo>
                  <a:lnTo>
                    <a:pt x="295119" y="233733"/>
                  </a:lnTo>
                  <a:lnTo>
                    <a:pt x="288988" y="221414"/>
                  </a:lnTo>
                  <a:lnTo>
                    <a:pt x="278218" y="212070"/>
                  </a:lnTo>
                  <a:lnTo>
                    <a:pt x="124371" y="124732"/>
                  </a:lnTo>
                  <a:lnTo>
                    <a:pt x="292557" y="69931"/>
                  </a:lnTo>
                  <a:lnTo>
                    <a:pt x="304970" y="62907"/>
                  </a:lnTo>
                  <a:lnTo>
                    <a:pt x="313432" y="52058"/>
                  </a:lnTo>
                  <a:lnTo>
                    <a:pt x="317213" y="38829"/>
                  </a:lnTo>
                  <a:lnTo>
                    <a:pt x="315582" y="24669"/>
                  </a:lnTo>
                  <a:lnTo>
                    <a:pt x="308567" y="12247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B7E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09768" y="491716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72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901"/>
                  </a:lnTo>
                  <a:lnTo>
                    <a:pt x="148586" y="296290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6D41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42137" y="491722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59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D19A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277291" y="5843991"/>
            <a:ext cx="310515" cy="361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60" dirty="0">
                <a:solidFill>
                  <a:srgbClr val="231F20"/>
                </a:solidFill>
                <a:latin typeface="Verdana"/>
                <a:cs typeface="Verdana"/>
              </a:rPr>
              <a:t>4</a:t>
            </a:fld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">
            <a:extLst>
              <a:ext uri="{FF2B5EF4-FFF2-40B4-BE49-F238E27FC236}">
                <a16:creationId xmlns:a16="http://schemas.microsoft.com/office/drawing/2014/main" id="{E49D4666-0932-E6E8-69BA-3C836F93E87E}"/>
              </a:ext>
            </a:extLst>
          </p:cNvPr>
          <p:cNvSpPr txBox="1">
            <a:spLocks/>
          </p:cNvSpPr>
          <p:nvPr/>
        </p:nvSpPr>
        <p:spPr>
          <a:xfrm>
            <a:off x="533400" y="660400"/>
            <a:ext cx="52897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4000" kern="0" spc="160" dirty="0">
                <a:latin typeface="Lucida Sans Unicode"/>
                <a:cs typeface="Lucida Sans Unicode"/>
              </a:rPr>
              <a:t>Efficient Regulation</a:t>
            </a:r>
            <a:endParaRPr lang="en-US" sz="4000" kern="0" dirty="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1226" y="5756967"/>
            <a:ext cx="735831" cy="2383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26211" y="5503900"/>
            <a:ext cx="1072358" cy="50912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107803" y="5674956"/>
            <a:ext cx="20320" cy="374650"/>
            <a:chOff x="10107803" y="5674956"/>
            <a:chExt cx="20320" cy="374650"/>
          </a:xfrm>
        </p:grpSpPr>
        <p:sp>
          <p:nvSpPr>
            <p:cNvPr id="8" name="object 8"/>
            <p:cNvSpPr/>
            <p:nvPr/>
          </p:nvSpPr>
          <p:spPr>
            <a:xfrm>
              <a:off x="10107803" y="5674956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107803" y="5851461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107803" y="5949289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4980" y="5525299"/>
            <a:ext cx="1310012" cy="60322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862527" y="515101"/>
            <a:ext cx="576580" cy="619125"/>
            <a:chOff x="5862527" y="515101"/>
            <a:chExt cx="576580" cy="619125"/>
          </a:xfrm>
        </p:grpSpPr>
        <p:sp>
          <p:nvSpPr>
            <p:cNvPr id="13" name="object 13"/>
            <p:cNvSpPr/>
            <p:nvPr/>
          </p:nvSpPr>
          <p:spPr>
            <a:xfrm>
              <a:off x="6108209" y="855123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9"/>
                  </a:lnTo>
                  <a:lnTo>
                    <a:pt x="177" y="112190"/>
                  </a:lnTo>
                  <a:lnTo>
                    <a:pt x="0" y="115822"/>
                  </a:lnTo>
                  <a:lnTo>
                    <a:pt x="1248" y="125202"/>
                  </a:lnTo>
                  <a:lnTo>
                    <a:pt x="242773" y="274521"/>
                  </a:lnTo>
                  <a:lnTo>
                    <a:pt x="256321" y="278968"/>
                  </a:lnTo>
                  <a:lnTo>
                    <a:pt x="270048" y="277910"/>
                  </a:lnTo>
                  <a:lnTo>
                    <a:pt x="282376" y="271783"/>
                  </a:lnTo>
                  <a:lnTo>
                    <a:pt x="291731" y="261021"/>
                  </a:lnTo>
                  <a:lnTo>
                    <a:pt x="296178" y="247462"/>
                  </a:lnTo>
                  <a:lnTo>
                    <a:pt x="295119" y="233738"/>
                  </a:lnTo>
                  <a:lnTo>
                    <a:pt x="288988" y="221420"/>
                  </a:lnTo>
                  <a:lnTo>
                    <a:pt x="278218" y="212075"/>
                  </a:lnTo>
                  <a:lnTo>
                    <a:pt x="124371" y="124737"/>
                  </a:lnTo>
                  <a:lnTo>
                    <a:pt x="292557" y="69937"/>
                  </a:lnTo>
                  <a:lnTo>
                    <a:pt x="304970" y="62913"/>
                  </a:lnTo>
                  <a:lnTo>
                    <a:pt x="313432" y="52063"/>
                  </a:lnTo>
                  <a:lnTo>
                    <a:pt x="317213" y="38835"/>
                  </a:lnTo>
                  <a:lnTo>
                    <a:pt x="315582" y="24674"/>
                  </a:lnTo>
                  <a:lnTo>
                    <a:pt x="308567" y="12250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B7E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62527" y="515101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72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888"/>
                  </a:lnTo>
                  <a:lnTo>
                    <a:pt x="148586" y="296284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6D41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94897" y="515106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59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D19A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222595" y="2869151"/>
            <a:ext cx="1014730" cy="1014730"/>
            <a:chOff x="5222595" y="2869151"/>
            <a:chExt cx="1014730" cy="1014730"/>
          </a:xfrm>
        </p:grpSpPr>
        <p:sp>
          <p:nvSpPr>
            <p:cNvPr id="17" name="object 17"/>
            <p:cNvSpPr/>
            <p:nvPr/>
          </p:nvSpPr>
          <p:spPr>
            <a:xfrm>
              <a:off x="5222595" y="2869151"/>
              <a:ext cx="1014730" cy="1014730"/>
            </a:xfrm>
            <a:custGeom>
              <a:avLst/>
              <a:gdLst/>
              <a:ahLst/>
              <a:cxnLst/>
              <a:rect l="l" t="t" r="r" b="b"/>
              <a:pathLst>
                <a:path w="1014729" h="1014729">
                  <a:moveTo>
                    <a:pt x="507365" y="0"/>
                  </a:moveTo>
                  <a:lnTo>
                    <a:pt x="458490" y="2321"/>
                  </a:lnTo>
                  <a:lnTo>
                    <a:pt x="410932" y="9145"/>
                  </a:lnTo>
                  <a:lnTo>
                    <a:pt x="364903" y="20259"/>
                  </a:lnTo>
                  <a:lnTo>
                    <a:pt x="320616" y="35450"/>
                  </a:lnTo>
                  <a:lnTo>
                    <a:pt x="278284" y="54506"/>
                  </a:lnTo>
                  <a:lnTo>
                    <a:pt x="238118" y="77214"/>
                  </a:lnTo>
                  <a:lnTo>
                    <a:pt x="200330" y="103364"/>
                  </a:lnTo>
                  <a:lnTo>
                    <a:pt x="165134" y="132741"/>
                  </a:lnTo>
                  <a:lnTo>
                    <a:pt x="132741" y="165134"/>
                  </a:lnTo>
                  <a:lnTo>
                    <a:pt x="103364" y="200330"/>
                  </a:lnTo>
                  <a:lnTo>
                    <a:pt x="77214" y="238118"/>
                  </a:lnTo>
                  <a:lnTo>
                    <a:pt x="54506" y="278284"/>
                  </a:lnTo>
                  <a:lnTo>
                    <a:pt x="35450" y="320616"/>
                  </a:lnTo>
                  <a:lnTo>
                    <a:pt x="20259" y="364903"/>
                  </a:lnTo>
                  <a:lnTo>
                    <a:pt x="9145" y="410932"/>
                  </a:lnTo>
                  <a:lnTo>
                    <a:pt x="2321" y="458490"/>
                  </a:lnTo>
                  <a:lnTo>
                    <a:pt x="0" y="507365"/>
                  </a:lnTo>
                  <a:lnTo>
                    <a:pt x="2321" y="556214"/>
                  </a:lnTo>
                  <a:lnTo>
                    <a:pt x="9145" y="603750"/>
                  </a:lnTo>
                  <a:lnTo>
                    <a:pt x="20259" y="649760"/>
                  </a:lnTo>
                  <a:lnTo>
                    <a:pt x="35450" y="694030"/>
                  </a:lnTo>
                  <a:lnTo>
                    <a:pt x="54506" y="736349"/>
                  </a:lnTo>
                  <a:lnTo>
                    <a:pt x="77214" y="776504"/>
                  </a:lnTo>
                  <a:lnTo>
                    <a:pt x="103364" y="814282"/>
                  </a:lnTo>
                  <a:lnTo>
                    <a:pt x="132741" y="849471"/>
                  </a:lnTo>
                  <a:lnTo>
                    <a:pt x="165134" y="881859"/>
                  </a:lnTo>
                  <a:lnTo>
                    <a:pt x="200330" y="911232"/>
                  </a:lnTo>
                  <a:lnTo>
                    <a:pt x="238118" y="937378"/>
                  </a:lnTo>
                  <a:lnTo>
                    <a:pt x="278284" y="960085"/>
                  </a:lnTo>
                  <a:lnTo>
                    <a:pt x="320616" y="979140"/>
                  </a:lnTo>
                  <a:lnTo>
                    <a:pt x="364903" y="994330"/>
                  </a:lnTo>
                  <a:lnTo>
                    <a:pt x="410932" y="1005444"/>
                  </a:lnTo>
                  <a:lnTo>
                    <a:pt x="458490" y="1012268"/>
                  </a:lnTo>
                  <a:lnTo>
                    <a:pt x="507365" y="1014590"/>
                  </a:lnTo>
                  <a:lnTo>
                    <a:pt x="556216" y="1012268"/>
                  </a:lnTo>
                  <a:lnTo>
                    <a:pt x="603754" y="1005444"/>
                  </a:lnTo>
                  <a:lnTo>
                    <a:pt x="649764" y="994330"/>
                  </a:lnTo>
                  <a:lnTo>
                    <a:pt x="694035" y="979140"/>
                  </a:lnTo>
                  <a:lnTo>
                    <a:pt x="736355" y="960085"/>
                  </a:lnTo>
                  <a:lnTo>
                    <a:pt x="776510" y="937378"/>
                  </a:lnTo>
                  <a:lnTo>
                    <a:pt x="814288" y="911232"/>
                  </a:lnTo>
                  <a:lnTo>
                    <a:pt x="849476" y="881859"/>
                  </a:lnTo>
                  <a:lnTo>
                    <a:pt x="881863" y="849471"/>
                  </a:lnTo>
                  <a:lnTo>
                    <a:pt x="911235" y="814282"/>
                  </a:lnTo>
                  <a:lnTo>
                    <a:pt x="937381" y="776504"/>
                  </a:lnTo>
                  <a:lnTo>
                    <a:pt x="960087" y="736349"/>
                  </a:lnTo>
                  <a:lnTo>
                    <a:pt x="979141" y="694030"/>
                  </a:lnTo>
                  <a:lnTo>
                    <a:pt x="994331" y="649760"/>
                  </a:lnTo>
                  <a:lnTo>
                    <a:pt x="1005444" y="603750"/>
                  </a:lnTo>
                  <a:lnTo>
                    <a:pt x="1012268" y="556214"/>
                  </a:lnTo>
                  <a:lnTo>
                    <a:pt x="1014590" y="507365"/>
                  </a:lnTo>
                  <a:lnTo>
                    <a:pt x="1012268" y="458490"/>
                  </a:lnTo>
                  <a:lnTo>
                    <a:pt x="1005444" y="410932"/>
                  </a:lnTo>
                  <a:lnTo>
                    <a:pt x="994331" y="364903"/>
                  </a:lnTo>
                  <a:lnTo>
                    <a:pt x="979141" y="320616"/>
                  </a:lnTo>
                  <a:lnTo>
                    <a:pt x="960087" y="278284"/>
                  </a:lnTo>
                  <a:lnTo>
                    <a:pt x="937381" y="238118"/>
                  </a:lnTo>
                  <a:lnTo>
                    <a:pt x="911235" y="200330"/>
                  </a:lnTo>
                  <a:lnTo>
                    <a:pt x="881863" y="165134"/>
                  </a:lnTo>
                  <a:lnTo>
                    <a:pt x="849476" y="132741"/>
                  </a:lnTo>
                  <a:lnTo>
                    <a:pt x="814288" y="103364"/>
                  </a:lnTo>
                  <a:lnTo>
                    <a:pt x="776510" y="77214"/>
                  </a:lnTo>
                  <a:lnTo>
                    <a:pt x="736355" y="54506"/>
                  </a:lnTo>
                  <a:lnTo>
                    <a:pt x="694035" y="35450"/>
                  </a:lnTo>
                  <a:lnTo>
                    <a:pt x="649764" y="20259"/>
                  </a:lnTo>
                  <a:lnTo>
                    <a:pt x="603754" y="9145"/>
                  </a:lnTo>
                  <a:lnTo>
                    <a:pt x="556216" y="2321"/>
                  </a:lnTo>
                  <a:lnTo>
                    <a:pt x="507365" y="0"/>
                  </a:lnTo>
                  <a:close/>
                </a:path>
              </a:pathLst>
            </a:custGeom>
            <a:solidFill>
              <a:srgbClr val="D9D6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4385" y="3050302"/>
              <a:ext cx="636453" cy="636453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721453" y="2870578"/>
            <a:ext cx="1014730" cy="1014730"/>
            <a:chOff x="2721453" y="2870578"/>
            <a:chExt cx="1014730" cy="1014730"/>
          </a:xfrm>
        </p:grpSpPr>
        <p:sp>
          <p:nvSpPr>
            <p:cNvPr id="20" name="object 20"/>
            <p:cNvSpPr/>
            <p:nvPr/>
          </p:nvSpPr>
          <p:spPr>
            <a:xfrm>
              <a:off x="2721453" y="2870578"/>
              <a:ext cx="1014730" cy="1014730"/>
            </a:xfrm>
            <a:custGeom>
              <a:avLst/>
              <a:gdLst/>
              <a:ahLst/>
              <a:cxnLst/>
              <a:rect l="l" t="t" r="r" b="b"/>
              <a:pathLst>
                <a:path w="1014729" h="1014729">
                  <a:moveTo>
                    <a:pt x="507365" y="0"/>
                  </a:moveTo>
                  <a:lnTo>
                    <a:pt x="458511" y="2323"/>
                  </a:lnTo>
                  <a:lnTo>
                    <a:pt x="410970" y="9151"/>
                  </a:lnTo>
                  <a:lnTo>
                    <a:pt x="364953" y="20270"/>
                  </a:lnTo>
                  <a:lnTo>
                    <a:pt x="320674" y="35469"/>
                  </a:lnTo>
                  <a:lnTo>
                    <a:pt x="278345" y="54534"/>
                  </a:lnTo>
                  <a:lnTo>
                    <a:pt x="238180" y="77251"/>
                  </a:lnTo>
                  <a:lnTo>
                    <a:pt x="200390" y="103409"/>
                  </a:lnTo>
                  <a:lnTo>
                    <a:pt x="165189" y="132794"/>
                  </a:lnTo>
                  <a:lnTo>
                    <a:pt x="132790" y="165194"/>
                  </a:lnTo>
                  <a:lnTo>
                    <a:pt x="103405" y="200395"/>
                  </a:lnTo>
                  <a:lnTo>
                    <a:pt x="77248" y="238185"/>
                  </a:lnTo>
                  <a:lnTo>
                    <a:pt x="54531" y="278351"/>
                  </a:lnTo>
                  <a:lnTo>
                    <a:pt x="35467" y="320679"/>
                  </a:lnTo>
                  <a:lnTo>
                    <a:pt x="20269" y="364958"/>
                  </a:lnTo>
                  <a:lnTo>
                    <a:pt x="9150" y="410973"/>
                  </a:lnTo>
                  <a:lnTo>
                    <a:pt x="2323" y="458513"/>
                  </a:lnTo>
                  <a:lnTo>
                    <a:pt x="0" y="507364"/>
                  </a:lnTo>
                  <a:lnTo>
                    <a:pt x="2323" y="556239"/>
                  </a:lnTo>
                  <a:lnTo>
                    <a:pt x="9150" y="603797"/>
                  </a:lnTo>
                  <a:lnTo>
                    <a:pt x="20269" y="649826"/>
                  </a:lnTo>
                  <a:lnTo>
                    <a:pt x="35467" y="694113"/>
                  </a:lnTo>
                  <a:lnTo>
                    <a:pt x="54531" y="736445"/>
                  </a:lnTo>
                  <a:lnTo>
                    <a:pt x="77248" y="776611"/>
                  </a:lnTo>
                  <a:lnTo>
                    <a:pt x="103405" y="814399"/>
                  </a:lnTo>
                  <a:lnTo>
                    <a:pt x="132790" y="849595"/>
                  </a:lnTo>
                  <a:lnTo>
                    <a:pt x="165189" y="881988"/>
                  </a:lnTo>
                  <a:lnTo>
                    <a:pt x="200390" y="911365"/>
                  </a:lnTo>
                  <a:lnTo>
                    <a:pt x="238180" y="937515"/>
                  </a:lnTo>
                  <a:lnTo>
                    <a:pt x="278345" y="960223"/>
                  </a:lnTo>
                  <a:lnTo>
                    <a:pt x="320674" y="979279"/>
                  </a:lnTo>
                  <a:lnTo>
                    <a:pt x="364953" y="994470"/>
                  </a:lnTo>
                  <a:lnTo>
                    <a:pt x="410970" y="1005584"/>
                  </a:lnTo>
                  <a:lnTo>
                    <a:pt x="458511" y="1012408"/>
                  </a:lnTo>
                  <a:lnTo>
                    <a:pt x="507365" y="1014729"/>
                  </a:lnTo>
                  <a:lnTo>
                    <a:pt x="556216" y="1012408"/>
                  </a:lnTo>
                  <a:lnTo>
                    <a:pt x="603756" y="1005584"/>
                  </a:lnTo>
                  <a:lnTo>
                    <a:pt x="649771" y="994470"/>
                  </a:lnTo>
                  <a:lnTo>
                    <a:pt x="694050" y="979279"/>
                  </a:lnTo>
                  <a:lnTo>
                    <a:pt x="736378" y="960223"/>
                  </a:lnTo>
                  <a:lnTo>
                    <a:pt x="776544" y="937515"/>
                  </a:lnTo>
                  <a:lnTo>
                    <a:pt x="814334" y="911365"/>
                  </a:lnTo>
                  <a:lnTo>
                    <a:pt x="849535" y="881988"/>
                  </a:lnTo>
                  <a:lnTo>
                    <a:pt x="881935" y="849595"/>
                  </a:lnTo>
                  <a:lnTo>
                    <a:pt x="911320" y="814399"/>
                  </a:lnTo>
                  <a:lnTo>
                    <a:pt x="937478" y="776611"/>
                  </a:lnTo>
                  <a:lnTo>
                    <a:pt x="960195" y="736445"/>
                  </a:lnTo>
                  <a:lnTo>
                    <a:pt x="979260" y="694113"/>
                  </a:lnTo>
                  <a:lnTo>
                    <a:pt x="994459" y="649826"/>
                  </a:lnTo>
                  <a:lnTo>
                    <a:pt x="1005578" y="603797"/>
                  </a:lnTo>
                  <a:lnTo>
                    <a:pt x="1012406" y="556239"/>
                  </a:lnTo>
                  <a:lnTo>
                    <a:pt x="1014730" y="507364"/>
                  </a:lnTo>
                  <a:lnTo>
                    <a:pt x="1012406" y="458513"/>
                  </a:lnTo>
                  <a:lnTo>
                    <a:pt x="1005578" y="410973"/>
                  </a:lnTo>
                  <a:lnTo>
                    <a:pt x="994459" y="364958"/>
                  </a:lnTo>
                  <a:lnTo>
                    <a:pt x="979260" y="320679"/>
                  </a:lnTo>
                  <a:lnTo>
                    <a:pt x="960195" y="278351"/>
                  </a:lnTo>
                  <a:lnTo>
                    <a:pt x="937478" y="238185"/>
                  </a:lnTo>
                  <a:lnTo>
                    <a:pt x="911320" y="200395"/>
                  </a:lnTo>
                  <a:lnTo>
                    <a:pt x="881935" y="165194"/>
                  </a:lnTo>
                  <a:lnTo>
                    <a:pt x="849535" y="132794"/>
                  </a:lnTo>
                  <a:lnTo>
                    <a:pt x="814334" y="103409"/>
                  </a:lnTo>
                  <a:lnTo>
                    <a:pt x="776544" y="77251"/>
                  </a:lnTo>
                  <a:lnTo>
                    <a:pt x="736378" y="54534"/>
                  </a:lnTo>
                  <a:lnTo>
                    <a:pt x="694050" y="35469"/>
                  </a:lnTo>
                  <a:lnTo>
                    <a:pt x="649771" y="20270"/>
                  </a:lnTo>
                  <a:lnTo>
                    <a:pt x="603756" y="9151"/>
                  </a:lnTo>
                  <a:lnTo>
                    <a:pt x="556216" y="2323"/>
                  </a:lnTo>
                  <a:lnTo>
                    <a:pt x="507365" y="0"/>
                  </a:lnTo>
                  <a:close/>
                </a:path>
              </a:pathLst>
            </a:custGeom>
            <a:solidFill>
              <a:srgbClr val="D5BF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7000" y="3005299"/>
              <a:ext cx="702637" cy="70263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794739" y="2870578"/>
            <a:ext cx="1014730" cy="1014730"/>
            <a:chOff x="794739" y="2870578"/>
            <a:chExt cx="1014730" cy="1014730"/>
          </a:xfrm>
        </p:grpSpPr>
        <p:sp>
          <p:nvSpPr>
            <p:cNvPr id="23" name="object 23"/>
            <p:cNvSpPr/>
            <p:nvPr/>
          </p:nvSpPr>
          <p:spPr>
            <a:xfrm>
              <a:off x="794739" y="2870578"/>
              <a:ext cx="1014730" cy="1014730"/>
            </a:xfrm>
            <a:custGeom>
              <a:avLst/>
              <a:gdLst/>
              <a:ahLst/>
              <a:cxnLst/>
              <a:rect l="l" t="t" r="r" b="b"/>
              <a:pathLst>
                <a:path w="1014730" h="1014729">
                  <a:moveTo>
                    <a:pt x="507365" y="0"/>
                  </a:moveTo>
                  <a:lnTo>
                    <a:pt x="458511" y="2323"/>
                  </a:lnTo>
                  <a:lnTo>
                    <a:pt x="410970" y="9151"/>
                  </a:lnTo>
                  <a:lnTo>
                    <a:pt x="364953" y="20270"/>
                  </a:lnTo>
                  <a:lnTo>
                    <a:pt x="320674" y="35469"/>
                  </a:lnTo>
                  <a:lnTo>
                    <a:pt x="278345" y="54534"/>
                  </a:lnTo>
                  <a:lnTo>
                    <a:pt x="238180" y="77251"/>
                  </a:lnTo>
                  <a:lnTo>
                    <a:pt x="200390" y="103409"/>
                  </a:lnTo>
                  <a:lnTo>
                    <a:pt x="165189" y="132794"/>
                  </a:lnTo>
                  <a:lnTo>
                    <a:pt x="132790" y="165194"/>
                  </a:lnTo>
                  <a:lnTo>
                    <a:pt x="103405" y="200395"/>
                  </a:lnTo>
                  <a:lnTo>
                    <a:pt x="77248" y="238185"/>
                  </a:lnTo>
                  <a:lnTo>
                    <a:pt x="54531" y="278351"/>
                  </a:lnTo>
                  <a:lnTo>
                    <a:pt x="35467" y="320679"/>
                  </a:lnTo>
                  <a:lnTo>
                    <a:pt x="20269" y="364958"/>
                  </a:lnTo>
                  <a:lnTo>
                    <a:pt x="9150" y="410973"/>
                  </a:lnTo>
                  <a:lnTo>
                    <a:pt x="2323" y="458513"/>
                  </a:lnTo>
                  <a:lnTo>
                    <a:pt x="0" y="507364"/>
                  </a:lnTo>
                  <a:lnTo>
                    <a:pt x="2323" y="556239"/>
                  </a:lnTo>
                  <a:lnTo>
                    <a:pt x="9150" y="603797"/>
                  </a:lnTo>
                  <a:lnTo>
                    <a:pt x="20269" y="649826"/>
                  </a:lnTo>
                  <a:lnTo>
                    <a:pt x="35467" y="694113"/>
                  </a:lnTo>
                  <a:lnTo>
                    <a:pt x="54531" y="736445"/>
                  </a:lnTo>
                  <a:lnTo>
                    <a:pt x="77248" y="776611"/>
                  </a:lnTo>
                  <a:lnTo>
                    <a:pt x="103405" y="814399"/>
                  </a:lnTo>
                  <a:lnTo>
                    <a:pt x="132790" y="849595"/>
                  </a:lnTo>
                  <a:lnTo>
                    <a:pt x="165189" y="881988"/>
                  </a:lnTo>
                  <a:lnTo>
                    <a:pt x="200390" y="911365"/>
                  </a:lnTo>
                  <a:lnTo>
                    <a:pt x="238180" y="937515"/>
                  </a:lnTo>
                  <a:lnTo>
                    <a:pt x="278345" y="960223"/>
                  </a:lnTo>
                  <a:lnTo>
                    <a:pt x="320674" y="979279"/>
                  </a:lnTo>
                  <a:lnTo>
                    <a:pt x="364953" y="994470"/>
                  </a:lnTo>
                  <a:lnTo>
                    <a:pt x="410970" y="1005584"/>
                  </a:lnTo>
                  <a:lnTo>
                    <a:pt x="458511" y="1012408"/>
                  </a:lnTo>
                  <a:lnTo>
                    <a:pt x="507365" y="1014729"/>
                  </a:lnTo>
                  <a:lnTo>
                    <a:pt x="556216" y="1012408"/>
                  </a:lnTo>
                  <a:lnTo>
                    <a:pt x="603756" y="1005584"/>
                  </a:lnTo>
                  <a:lnTo>
                    <a:pt x="649771" y="994470"/>
                  </a:lnTo>
                  <a:lnTo>
                    <a:pt x="694050" y="979279"/>
                  </a:lnTo>
                  <a:lnTo>
                    <a:pt x="736378" y="960223"/>
                  </a:lnTo>
                  <a:lnTo>
                    <a:pt x="776544" y="937515"/>
                  </a:lnTo>
                  <a:lnTo>
                    <a:pt x="814334" y="911365"/>
                  </a:lnTo>
                  <a:lnTo>
                    <a:pt x="849535" y="881988"/>
                  </a:lnTo>
                  <a:lnTo>
                    <a:pt x="881935" y="849595"/>
                  </a:lnTo>
                  <a:lnTo>
                    <a:pt x="911320" y="814399"/>
                  </a:lnTo>
                  <a:lnTo>
                    <a:pt x="937478" y="776611"/>
                  </a:lnTo>
                  <a:lnTo>
                    <a:pt x="960195" y="736445"/>
                  </a:lnTo>
                  <a:lnTo>
                    <a:pt x="979260" y="694113"/>
                  </a:lnTo>
                  <a:lnTo>
                    <a:pt x="994459" y="649826"/>
                  </a:lnTo>
                  <a:lnTo>
                    <a:pt x="1005578" y="603797"/>
                  </a:lnTo>
                  <a:lnTo>
                    <a:pt x="1012406" y="556239"/>
                  </a:lnTo>
                  <a:lnTo>
                    <a:pt x="1014730" y="507364"/>
                  </a:lnTo>
                  <a:lnTo>
                    <a:pt x="1012406" y="458513"/>
                  </a:lnTo>
                  <a:lnTo>
                    <a:pt x="1005578" y="410973"/>
                  </a:lnTo>
                  <a:lnTo>
                    <a:pt x="994459" y="364958"/>
                  </a:lnTo>
                  <a:lnTo>
                    <a:pt x="979260" y="320679"/>
                  </a:lnTo>
                  <a:lnTo>
                    <a:pt x="960195" y="278351"/>
                  </a:lnTo>
                  <a:lnTo>
                    <a:pt x="937478" y="238185"/>
                  </a:lnTo>
                  <a:lnTo>
                    <a:pt x="911320" y="200395"/>
                  </a:lnTo>
                  <a:lnTo>
                    <a:pt x="881935" y="165194"/>
                  </a:lnTo>
                  <a:lnTo>
                    <a:pt x="849535" y="132794"/>
                  </a:lnTo>
                  <a:lnTo>
                    <a:pt x="814334" y="103409"/>
                  </a:lnTo>
                  <a:lnTo>
                    <a:pt x="776544" y="77251"/>
                  </a:lnTo>
                  <a:lnTo>
                    <a:pt x="736378" y="54534"/>
                  </a:lnTo>
                  <a:lnTo>
                    <a:pt x="694050" y="35469"/>
                  </a:lnTo>
                  <a:lnTo>
                    <a:pt x="649771" y="20270"/>
                  </a:lnTo>
                  <a:lnTo>
                    <a:pt x="603756" y="9151"/>
                  </a:lnTo>
                  <a:lnTo>
                    <a:pt x="556216" y="2323"/>
                  </a:lnTo>
                  <a:lnTo>
                    <a:pt x="507365" y="0"/>
                  </a:lnTo>
                  <a:close/>
                </a:path>
              </a:pathLst>
            </a:custGeom>
            <a:solidFill>
              <a:srgbClr val="C4D0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7623" y="2996057"/>
              <a:ext cx="708951" cy="70893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032968" y="2203159"/>
            <a:ext cx="51523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solidFill>
                  <a:srgbClr val="414042"/>
                </a:solidFill>
                <a:latin typeface="Verdana"/>
                <a:cs typeface="Verdana"/>
              </a:rPr>
              <a:t>Modernization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35" dirty="0">
                <a:solidFill>
                  <a:srgbClr val="414042"/>
                </a:solidFill>
                <a:latin typeface="Verdana"/>
                <a:cs typeface="Verdana"/>
              </a:rPr>
              <a:t>of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20" dirty="0">
                <a:solidFill>
                  <a:srgbClr val="414042"/>
                </a:solidFill>
                <a:latin typeface="Verdana"/>
                <a:cs typeface="Verdana"/>
              </a:rPr>
              <a:t>Laws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and</a:t>
            </a:r>
            <a:r>
              <a:rPr sz="1400" spc="-70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Regulations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414042"/>
                </a:solidFill>
                <a:latin typeface="Verdana"/>
                <a:cs typeface="Verdana"/>
              </a:rPr>
              <a:t>with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-15" dirty="0">
                <a:solidFill>
                  <a:srgbClr val="414042"/>
                </a:solidFill>
                <a:latin typeface="Verdana"/>
                <a:cs typeface="Verdana"/>
              </a:rPr>
              <a:t>emphasis</a:t>
            </a:r>
            <a:r>
              <a:rPr sz="1400" spc="-70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414042"/>
                </a:solidFill>
                <a:latin typeface="Verdana"/>
                <a:cs typeface="Verdana"/>
              </a:rPr>
              <a:t>on: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0282" y="4010769"/>
            <a:ext cx="9550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10" dirty="0">
                <a:solidFill>
                  <a:srgbClr val="414042"/>
                </a:solidFill>
                <a:latin typeface="Lucida Sans Unicode"/>
                <a:cs typeface="Lucida Sans Unicode"/>
              </a:rPr>
              <a:t>CLARITY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72052" y="4010769"/>
            <a:ext cx="1512570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600" spc="75" dirty="0">
                <a:solidFill>
                  <a:srgbClr val="414042"/>
                </a:solidFill>
                <a:latin typeface="Lucida Sans Unicode"/>
                <a:cs typeface="Lucida Sans Unicode"/>
              </a:rPr>
              <a:t>FREE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spc="75" dirty="0">
                <a:solidFill>
                  <a:srgbClr val="414042"/>
                </a:solidFill>
                <a:latin typeface="Lucida Sans Unicode"/>
                <a:cs typeface="Lucida Sans Unicode"/>
              </a:rPr>
              <a:t>COMPETITION</a:t>
            </a: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31813" y="4010769"/>
            <a:ext cx="17983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35" dirty="0">
                <a:solidFill>
                  <a:srgbClr val="414042"/>
                </a:solidFill>
                <a:latin typeface="Lucida Sans Unicode"/>
                <a:cs typeface="Lucida Sans Unicode"/>
              </a:rPr>
              <a:t>TRANSPARENCY</a:t>
            </a:r>
            <a:endParaRPr sz="1600">
              <a:latin typeface="Lucida Sans Unicode"/>
              <a:cs typeface="Lucida Sans Unicode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492471" y="2869151"/>
            <a:ext cx="1014730" cy="1014730"/>
            <a:chOff x="7492471" y="2869151"/>
            <a:chExt cx="1014730" cy="1014730"/>
          </a:xfrm>
        </p:grpSpPr>
        <p:sp>
          <p:nvSpPr>
            <p:cNvPr id="30" name="object 30"/>
            <p:cNvSpPr/>
            <p:nvPr/>
          </p:nvSpPr>
          <p:spPr>
            <a:xfrm>
              <a:off x="7492471" y="2869151"/>
              <a:ext cx="1014730" cy="1014730"/>
            </a:xfrm>
            <a:custGeom>
              <a:avLst/>
              <a:gdLst/>
              <a:ahLst/>
              <a:cxnLst/>
              <a:rect l="l" t="t" r="r" b="b"/>
              <a:pathLst>
                <a:path w="1014729" h="1014729">
                  <a:moveTo>
                    <a:pt x="507365" y="0"/>
                  </a:moveTo>
                  <a:lnTo>
                    <a:pt x="458490" y="2321"/>
                  </a:lnTo>
                  <a:lnTo>
                    <a:pt x="410932" y="9145"/>
                  </a:lnTo>
                  <a:lnTo>
                    <a:pt x="364903" y="20259"/>
                  </a:lnTo>
                  <a:lnTo>
                    <a:pt x="320616" y="35450"/>
                  </a:lnTo>
                  <a:lnTo>
                    <a:pt x="278284" y="54506"/>
                  </a:lnTo>
                  <a:lnTo>
                    <a:pt x="238118" y="77214"/>
                  </a:lnTo>
                  <a:lnTo>
                    <a:pt x="200330" y="103364"/>
                  </a:lnTo>
                  <a:lnTo>
                    <a:pt x="165134" y="132741"/>
                  </a:lnTo>
                  <a:lnTo>
                    <a:pt x="132741" y="165134"/>
                  </a:lnTo>
                  <a:lnTo>
                    <a:pt x="103364" y="200330"/>
                  </a:lnTo>
                  <a:lnTo>
                    <a:pt x="77214" y="238118"/>
                  </a:lnTo>
                  <a:lnTo>
                    <a:pt x="54506" y="278284"/>
                  </a:lnTo>
                  <a:lnTo>
                    <a:pt x="35450" y="320616"/>
                  </a:lnTo>
                  <a:lnTo>
                    <a:pt x="20259" y="364903"/>
                  </a:lnTo>
                  <a:lnTo>
                    <a:pt x="9145" y="410932"/>
                  </a:lnTo>
                  <a:lnTo>
                    <a:pt x="2321" y="458490"/>
                  </a:lnTo>
                  <a:lnTo>
                    <a:pt x="0" y="507365"/>
                  </a:lnTo>
                  <a:lnTo>
                    <a:pt x="2321" y="556214"/>
                  </a:lnTo>
                  <a:lnTo>
                    <a:pt x="9145" y="603750"/>
                  </a:lnTo>
                  <a:lnTo>
                    <a:pt x="20259" y="649760"/>
                  </a:lnTo>
                  <a:lnTo>
                    <a:pt x="35450" y="694030"/>
                  </a:lnTo>
                  <a:lnTo>
                    <a:pt x="54506" y="736349"/>
                  </a:lnTo>
                  <a:lnTo>
                    <a:pt x="77214" y="776504"/>
                  </a:lnTo>
                  <a:lnTo>
                    <a:pt x="103364" y="814282"/>
                  </a:lnTo>
                  <a:lnTo>
                    <a:pt x="132741" y="849471"/>
                  </a:lnTo>
                  <a:lnTo>
                    <a:pt x="165134" y="881859"/>
                  </a:lnTo>
                  <a:lnTo>
                    <a:pt x="200330" y="911232"/>
                  </a:lnTo>
                  <a:lnTo>
                    <a:pt x="238118" y="937378"/>
                  </a:lnTo>
                  <a:lnTo>
                    <a:pt x="278284" y="960085"/>
                  </a:lnTo>
                  <a:lnTo>
                    <a:pt x="320616" y="979140"/>
                  </a:lnTo>
                  <a:lnTo>
                    <a:pt x="364903" y="994330"/>
                  </a:lnTo>
                  <a:lnTo>
                    <a:pt x="410932" y="1005444"/>
                  </a:lnTo>
                  <a:lnTo>
                    <a:pt x="458490" y="1012268"/>
                  </a:lnTo>
                  <a:lnTo>
                    <a:pt x="507365" y="1014590"/>
                  </a:lnTo>
                  <a:lnTo>
                    <a:pt x="556216" y="1012268"/>
                  </a:lnTo>
                  <a:lnTo>
                    <a:pt x="603754" y="1005444"/>
                  </a:lnTo>
                  <a:lnTo>
                    <a:pt x="649764" y="994330"/>
                  </a:lnTo>
                  <a:lnTo>
                    <a:pt x="694035" y="979140"/>
                  </a:lnTo>
                  <a:lnTo>
                    <a:pt x="736355" y="960085"/>
                  </a:lnTo>
                  <a:lnTo>
                    <a:pt x="776510" y="937378"/>
                  </a:lnTo>
                  <a:lnTo>
                    <a:pt x="814288" y="911232"/>
                  </a:lnTo>
                  <a:lnTo>
                    <a:pt x="849476" y="881859"/>
                  </a:lnTo>
                  <a:lnTo>
                    <a:pt x="881863" y="849471"/>
                  </a:lnTo>
                  <a:lnTo>
                    <a:pt x="911235" y="814282"/>
                  </a:lnTo>
                  <a:lnTo>
                    <a:pt x="937381" y="776504"/>
                  </a:lnTo>
                  <a:lnTo>
                    <a:pt x="960087" y="736349"/>
                  </a:lnTo>
                  <a:lnTo>
                    <a:pt x="979141" y="694030"/>
                  </a:lnTo>
                  <a:lnTo>
                    <a:pt x="994331" y="649760"/>
                  </a:lnTo>
                  <a:lnTo>
                    <a:pt x="1005444" y="603750"/>
                  </a:lnTo>
                  <a:lnTo>
                    <a:pt x="1012268" y="556214"/>
                  </a:lnTo>
                  <a:lnTo>
                    <a:pt x="1014590" y="507365"/>
                  </a:lnTo>
                  <a:lnTo>
                    <a:pt x="1012268" y="458490"/>
                  </a:lnTo>
                  <a:lnTo>
                    <a:pt x="1005444" y="410932"/>
                  </a:lnTo>
                  <a:lnTo>
                    <a:pt x="994331" y="364903"/>
                  </a:lnTo>
                  <a:lnTo>
                    <a:pt x="979141" y="320616"/>
                  </a:lnTo>
                  <a:lnTo>
                    <a:pt x="960087" y="278284"/>
                  </a:lnTo>
                  <a:lnTo>
                    <a:pt x="937381" y="238118"/>
                  </a:lnTo>
                  <a:lnTo>
                    <a:pt x="911235" y="200330"/>
                  </a:lnTo>
                  <a:lnTo>
                    <a:pt x="881863" y="165134"/>
                  </a:lnTo>
                  <a:lnTo>
                    <a:pt x="849476" y="132741"/>
                  </a:lnTo>
                  <a:lnTo>
                    <a:pt x="814288" y="103364"/>
                  </a:lnTo>
                  <a:lnTo>
                    <a:pt x="776510" y="77214"/>
                  </a:lnTo>
                  <a:lnTo>
                    <a:pt x="736355" y="54506"/>
                  </a:lnTo>
                  <a:lnTo>
                    <a:pt x="694035" y="35450"/>
                  </a:lnTo>
                  <a:lnTo>
                    <a:pt x="649764" y="20259"/>
                  </a:lnTo>
                  <a:lnTo>
                    <a:pt x="603754" y="9145"/>
                  </a:lnTo>
                  <a:lnTo>
                    <a:pt x="556216" y="2321"/>
                  </a:lnTo>
                  <a:lnTo>
                    <a:pt x="507365" y="0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64076" y="3045391"/>
              <a:ext cx="671376" cy="671376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7355767" y="4010756"/>
            <a:ext cx="12865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14" dirty="0">
                <a:solidFill>
                  <a:srgbClr val="414042"/>
                </a:solidFill>
                <a:latin typeface="Lucida Sans Unicode"/>
                <a:cs typeface="Lucida Sans Unicode"/>
              </a:rPr>
              <a:t>EFFICIENCY</a:t>
            </a:r>
            <a:endParaRPr sz="1600">
              <a:latin typeface="Lucida Sans Unicode"/>
              <a:cs typeface="Lucida Sans Unicode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436597" y="2869151"/>
            <a:ext cx="1014730" cy="1014730"/>
            <a:chOff x="9436597" y="2869151"/>
            <a:chExt cx="1014730" cy="1014730"/>
          </a:xfrm>
        </p:grpSpPr>
        <p:sp>
          <p:nvSpPr>
            <p:cNvPr id="34" name="object 34"/>
            <p:cNvSpPr/>
            <p:nvPr/>
          </p:nvSpPr>
          <p:spPr>
            <a:xfrm>
              <a:off x="9436597" y="2869151"/>
              <a:ext cx="1014730" cy="1014730"/>
            </a:xfrm>
            <a:custGeom>
              <a:avLst/>
              <a:gdLst/>
              <a:ahLst/>
              <a:cxnLst/>
              <a:rect l="l" t="t" r="r" b="b"/>
              <a:pathLst>
                <a:path w="1014729" h="1014729">
                  <a:moveTo>
                    <a:pt x="507365" y="0"/>
                  </a:moveTo>
                  <a:lnTo>
                    <a:pt x="458490" y="2321"/>
                  </a:lnTo>
                  <a:lnTo>
                    <a:pt x="410932" y="9145"/>
                  </a:lnTo>
                  <a:lnTo>
                    <a:pt x="364903" y="20259"/>
                  </a:lnTo>
                  <a:lnTo>
                    <a:pt x="320616" y="35450"/>
                  </a:lnTo>
                  <a:lnTo>
                    <a:pt x="278284" y="54506"/>
                  </a:lnTo>
                  <a:lnTo>
                    <a:pt x="238118" y="77214"/>
                  </a:lnTo>
                  <a:lnTo>
                    <a:pt x="200330" y="103364"/>
                  </a:lnTo>
                  <a:lnTo>
                    <a:pt x="165134" y="132741"/>
                  </a:lnTo>
                  <a:lnTo>
                    <a:pt x="132741" y="165134"/>
                  </a:lnTo>
                  <a:lnTo>
                    <a:pt x="103364" y="200330"/>
                  </a:lnTo>
                  <a:lnTo>
                    <a:pt x="77214" y="238118"/>
                  </a:lnTo>
                  <a:lnTo>
                    <a:pt x="54506" y="278284"/>
                  </a:lnTo>
                  <a:lnTo>
                    <a:pt x="35450" y="320616"/>
                  </a:lnTo>
                  <a:lnTo>
                    <a:pt x="20259" y="364903"/>
                  </a:lnTo>
                  <a:lnTo>
                    <a:pt x="9145" y="410932"/>
                  </a:lnTo>
                  <a:lnTo>
                    <a:pt x="2321" y="458490"/>
                  </a:lnTo>
                  <a:lnTo>
                    <a:pt x="0" y="507365"/>
                  </a:lnTo>
                  <a:lnTo>
                    <a:pt x="2321" y="556214"/>
                  </a:lnTo>
                  <a:lnTo>
                    <a:pt x="9145" y="603750"/>
                  </a:lnTo>
                  <a:lnTo>
                    <a:pt x="20259" y="649760"/>
                  </a:lnTo>
                  <a:lnTo>
                    <a:pt x="35450" y="694030"/>
                  </a:lnTo>
                  <a:lnTo>
                    <a:pt x="54506" y="736349"/>
                  </a:lnTo>
                  <a:lnTo>
                    <a:pt x="77214" y="776504"/>
                  </a:lnTo>
                  <a:lnTo>
                    <a:pt x="103364" y="814282"/>
                  </a:lnTo>
                  <a:lnTo>
                    <a:pt x="132741" y="849471"/>
                  </a:lnTo>
                  <a:lnTo>
                    <a:pt x="165134" y="881859"/>
                  </a:lnTo>
                  <a:lnTo>
                    <a:pt x="200330" y="911232"/>
                  </a:lnTo>
                  <a:lnTo>
                    <a:pt x="238118" y="937378"/>
                  </a:lnTo>
                  <a:lnTo>
                    <a:pt x="278284" y="960085"/>
                  </a:lnTo>
                  <a:lnTo>
                    <a:pt x="320616" y="979140"/>
                  </a:lnTo>
                  <a:lnTo>
                    <a:pt x="364903" y="994330"/>
                  </a:lnTo>
                  <a:lnTo>
                    <a:pt x="410932" y="1005444"/>
                  </a:lnTo>
                  <a:lnTo>
                    <a:pt x="458490" y="1012268"/>
                  </a:lnTo>
                  <a:lnTo>
                    <a:pt x="507365" y="1014590"/>
                  </a:lnTo>
                  <a:lnTo>
                    <a:pt x="556216" y="1012268"/>
                  </a:lnTo>
                  <a:lnTo>
                    <a:pt x="603754" y="1005444"/>
                  </a:lnTo>
                  <a:lnTo>
                    <a:pt x="649764" y="994330"/>
                  </a:lnTo>
                  <a:lnTo>
                    <a:pt x="694035" y="979140"/>
                  </a:lnTo>
                  <a:lnTo>
                    <a:pt x="736355" y="960085"/>
                  </a:lnTo>
                  <a:lnTo>
                    <a:pt x="776510" y="937378"/>
                  </a:lnTo>
                  <a:lnTo>
                    <a:pt x="814288" y="911232"/>
                  </a:lnTo>
                  <a:lnTo>
                    <a:pt x="849476" y="881859"/>
                  </a:lnTo>
                  <a:lnTo>
                    <a:pt x="881863" y="849471"/>
                  </a:lnTo>
                  <a:lnTo>
                    <a:pt x="911235" y="814282"/>
                  </a:lnTo>
                  <a:lnTo>
                    <a:pt x="937381" y="776504"/>
                  </a:lnTo>
                  <a:lnTo>
                    <a:pt x="960087" y="736349"/>
                  </a:lnTo>
                  <a:lnTo>
                    <a:pt x="979141" y="694030"/>
                  </a:lnTo>
                  <a:lnTo>
                    <a:pt x="994331" y="649760"/>
                  </a:lnTo>
                  <a:lnTo>
                    <a:pt x="1005444" y="603750"/>
                  </a:lnTo>
                  <a:lnTo>
                    <a:pt x="1012268" y="556214"/>
                  </a:lnTo>
                  <a:lnTo>
                    <a:pt x="1014590" y="507365"/>
                  </a:lnTo>
                  <a:lnTo>
                    <a:pt x="1012268" y="458490"/>
                  </a:lnTo>
                  <a:lnTo>
                    <a:pt x="1005444" y="410932"/>
                  </a:lnTo>
                  <a:lnTo>
                    <a:pt x="994331" y="364903"/>
                  </a:lnTo>
                  <a:lnTo>
                    <a:pt x="979141" y="320616"/>
                  </a:lnTo>
                  <a:lnTo>
                    <a:pt x="960087" y="278284"/>
                  </a:lnTo>
                  <a:lnTo>
                    <a:pt x="937381" y="238118"/>
                  </a:lnTo>
                  <a:lnTo>
                    <a:pt x="911235" y="200330"/>
                  </a:lnTo>
                  <a:lnTo>
                    <a:pt x="881863" y="165134"/>
                  </a:lnTo>
                  <a:lnTo>
                    <a:pt x="849476" y="132741"/>
                  </a:lnTo>
                  <a:lnTo>
                    <a:pt x="814288" y="103364"/>
                  </a:lnTo>
                  <a:lnTo>
                    <a:pt x="776510" y="77214"/>
                  </a:lnTo>
                  <a:lnTo>
                    <a:pt x="736355" y="54506"/>
                  </a:lnTo>
                  <a:lnTo>
                    <a:pt x="694035" y="35450"/>
                  </a:lnTo>
                  <a:lnTo>
                    <a:pt x="649764" y="20259"/>
                  </a:lnTo>
                  <a:lnTo>
                    <a:pt x="603754" y="9145"/>
                  </a:lnTo>
                  <a:lnTo>
                    <a:pt x="556216" y="2321"/>
                  </a:lnTo>
                  <a:lnTo>
                    <a:pt x="507365" y="0"/>
                  </a:lnTo>
                  <a:close/>
                </a:path>
              </a:pathLst>
            </a:custGeom>
            <a:solidFill>
              <a:srgbClr val="90BE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29482" y="3068764"/>
              <a:ext cx="598424" cy="598410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9244699" y="4010756"/>
            <a:ext cx="1423301" cy="47448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indent="182880" algn="ctr">
              <a:lnSpc>
                <a:spcPts val="1600"/>
              </a:lnSpc>
              <a:spcBef>
                <a:spcPts val="420"/>
              </a:spcBef>
            </a:pPr>
            <a:r>
              <a:rPr sz="1600" spc="135" dirty="0">
                <a:solidFill>
                  <a:srgbClr val="414042"/>
                </a:solidFill>
                <a:latin typeface="Lucida Sans Unicode"/>
                <a:cs typeface="Lucida Sans Unicode"/>
              </a:rPr>
              <a:t>LEGAL </a:t>
            </a:r>
            <a:r>
              <a:rPr sz="1600" spc="140" dirty="0">
                <a:solidFill>
                  <a:srgbClr val="414042"/>
                </a:solidFill>
                <a:latin typeface="Lucida Sans Unicode"/>
                <a:cs typeface="Lucida Sans Unicode"/>
              </a:rPr>
              <a:t> </a:t>
            </a:r>
            <a:r>
              <a:rPr lang="en-US" sz="1600" spc="120" dirty="0">
                <a:solidFill>
                  <a:srgbClr val="414042"/>
                </a:solidFill>
                <a:latin typeface="Lucida Sans Unicode"/>
                <a:cs typeface="Lucida Sans Unicode"/>
              </a:rPr>
              <a:t>CERTAINTY</a:t>
            </a:r>
            <a:endParaRPr sz="1600" dirty="0">
              <a:latin typeface="Lucida Sans Unicode"/>
              <a:cs typeface="Lucida Sans Unicode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074547" y="3283045"/>
            <a:ext cx="426653" cy="22059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37488" y="3283045"/>
            <a:ext cx="426653" cy="220591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688166" y="3283045"/>
            <a:ext cx="426655" cy="22059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788614" y="3283045"/>
            <a:ext cx="426655" cy="220591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8895896" y="0"/>
            <a:ext cx="2519680" cy="2087880"/>
            <a:chOff x="8895896" y="0"/>
            <a:chExt cx="2519680" cy="2087880"/>
          </a:xfrm>
        </p:grpSpPr>
        <p:sp>
          <p:nvSpPr>
            <p:cNvPr id="42" name="object 42"/>
            <p:cNvSpPr/>
            <p:nvPr/>
          </p:nvSpPr>
          <p:spPr>
            <a:xfrm>
              <a:off x="10127225" y="0"/>
              <a:ext cx="1288415" cy="2087880"/>
            </a:xfrm>
            <a:custGeom>
              <a:avLst/>
              <a:gdLst/>
              <a:ahLst/>
              <a:cxnLst/>
              <a:rect l="l" t="t" r="r" b="b"/>
              <a:pathLst>
                <a:path w="1288415" h="2087880">
                  <a:moveTo>
                    <a:pt x="561974" y="0"/>
                  </a:moveTo>
                  <a:lnTo>
                    <a:pt x="179908" y="0"/>
                  </a:lnTo>
                  <a:lnTo>
                    <a:pt x="159489" y="31514"/>
                  </a:lnTo>
                  <a:lnTo>
                    <a:pt x="142180" y="75040"/>
                  </a:lnTo>
                  <a:lnTo>
                    <a:pt x="133629" y="122564"/>
                  </a:lnTo>
                  <a:lnTo>
                    <a:pt x="0" y="1831666"/>
                  </a:lnTo>
                  <a:lnTo>
                    <a:pt x="894" y="1878179"/>
                  </a:lnTo>
                  <a:lnTo>
                    <a:pt x="10559" y="1922813"/>
                  </a:lnTo>
                  <a:lnTo>
                    <a:pt x="28379" y="1964448"/>
                  </a:lnTo>
                  <a:lnTo>
                    <a:pt x="53740" y="2001961"/>
                  </a:lnTo>
                  <a:lnTo>
                    <a:pt x="86027" y="2034232"/>
                  </a:lnTo>
                  <a:lnTo>
                    <a:pt x="124625" y="2060139"/>
                  </a:lnTo>
                  <a:lnTo>
                    <a:pt x="169841" y="2078757"/>
                  </a:lnTo>
                  <a:lnTo>
                    <a:pt x="216981" y="2087677"/>
                  </a:lnTo>
                  <a:lnTo>
                    <a:pt x="264580" y="2087023"/>
                  </a:lnTo>
                  <a:lnTo>
                    <a:pt x="311175" y="2076916"/>
                  </a:lnTo>
                  <a:lnTo>
                    <a:pt x="348943" y="2060958"/>
                  </a:lnTo>
                  <a:lnTo>
                    <a:pt x="383997" y="2038333"/>
                  </a:lnTo>
                  <a:lnTo>
                    <a:pt x="1288347" y="1339928"/>
                  </a:lnTo>
                  <a:lnTo>
                    <a:pt x="1288347" y="1330422"/>
                  </a:lnTo>
                  <a:lnTo>
                    <a:pt x="517270" y="1330422"/>
                  </a:lnTo>
                  <a:lnTo>
                    <a:pt x="608799" y="159698"/>
                  </a:lnTo>
                  <a:lnTo>
                    <a:pt x="607713" y="111443"/>
                  </a:lnTo>
                  <a:lnTo>
                    <a:pt x="597353" y="65765"/>
                  </a:lnTo>
                  <a:lnTo>
                    <a:pt x="578601" y="23695"/>
                  </a:lnTo>
                  <a:lnTo>
                    <a:pt x="561974" y="0"/>
                  </a:lnTo>
                  <a:close/>
                </a:path>
                <a:path w="1288415" h="2087880">
                  <a:moveTo>
                    <a:pt x="1288347" y="739143"/>
                  </a:moveTo>
                  <a:lnTo>
                    <a:pt x="1277899" y="745689"/>
                  </a:lnTo>
                  <a:lnTo>
                    <a:pt x="517270" y="1330422"/>
                  </a:lnTo>
                  <a:lnTo>
                    <a:pt x="1288347" y="1330422"/>
                  </a:lnTo>
                  <a:lnTo>
                    <a:pt x="1288347" y="739143"/>
                  </a:lnTo>
                  <a:close/>
                </a:path>
              </a:pathLst>
            </a:custGeom>
            <a:solidFill>
              <a:srgbClr val="D5BF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895896" y="0"/>
              <a:ext cx="1250315" cy="1399540"/>
            </a:xfrm>
            <a:custGeom>
              <a:avLst/>
              <a:gdLst/>
              <a:ahLst/>
              <a:cxnLst/>
              <a:rect l="l" t="t" r="r" b="b"/>
              <a:pathLst>
                <a:path w="1250315" h="1399540">
                  <a:moveTo>
                    <a:pt x="181108" y="150398"/>
                  </a:moveTo>
                  <a:lnTo>
                    <a:pt x="139040" y="151287"/>
                  </a:lnTo>
                  <a:lnTo>
                    <a:pt x="98038" y="163056"/>
                  </a:lnTo>
                  <a:lnTo>
                    <a:pt x="60305" y="185943"/>
                  </a:lnTo>
                  <a:lnTo>
                    <a:pt x="29939" y="217997"/>
                  </a:lnTo>
                  <a:lnTo>
                    <a:pt x="9759" y="255583"/>
                  </a:lnTo>
                  <a:lnTo>
                    <a:pt x="0" y="296502"/>
                  </a:lnTo>
                  <a:lnTo>
                    <a:pt x="896" y="338556"/>
                  </a:lnTo>
                  <a:lnTo>
                    <a:pt x="12682" y="379546"/>
                  </a:lnTo>
                  <a:lnTo>
                    <a:pt x="35591" y="417273"/>
                  </a:lnTo>
                  <a:lnTo>
                    <a:pt x="778706" y="1338290"/>
                  </a:lnTo>
                  <a:lnTo>
                    <a:pt x="813817" y="1370767"/>
                  </a:lnTo>
                  <a:lnTo>
                    <a:pt x="855881" y="1391466"/>
                  </a:lnTo>
                  <a:lnTo>
                    <a:pt x="902065" y="1399471"/>
                  </a:lnTo>
                  <a:lnTo>
                    <a:pt x="949534" y="1393865"/>
                  </a:lnTo>
                  <a:lnTo>
                    <a:pt x="1008937" y="1363909"/>
                  </a:lnTo>
                  <a:lnTo>
                    <a:pt x="1051109" y="1313855"/>
                  </a:lnTo>
                  <a:lnTo>
                    <a:pt x="1066520" y="1274193"/>
                  </a:lnTo>
                  <a:lnTo>
                    <a:pt x="1133617" y="841555"/>
                  </a:lnTo>
                  <a:lnTo>
                    <a:pt x="800665" y="841555"/>
                  </a:lnTo>
                  <a:lnTo>
                    <a:pt x="291661" y="210657"/>
                  </a:lnTo>
                  <a:lnTo>
                    <a:pt x="259623" y="180320"/>
                  </a:lnTo>
                  <a:lnTo>
                    <a:pt x="222037" y="160155"/>
                  </a:lnTo>
                  <a:lnTo>
                    <a:pt x="181108" y="150398"/>
                  </a:lnTo>
                  <a:close/>
                </a:path>
                <a:path w="1250315" h="1399540">
                  <a:moveTo>
                    <a:pt x="1236706" y="0"/>
                  </a:moveTo>
                  <a:lnTo>
                    <a:pt x="935637" y="0"/>
                  </a:lnTo>
                  <a:lnTo>
                    <a:pt x="923728" y="40324"/>
                  </a:lnTo>
                  <a:lnTo>
                    <a:pt x="800665" y="841555"/>
                  </a:lnTo>
                  <a:lnTo>
                    <a:pt x="1133617" y="841555"/>
                  </a:lnTo>
                  <a:lnTo>
                    <a:pt x="1248987" y="90299"/>
                  </a:lnTo>
                  <a:lnTo>
                    <a:pt x="1249806" y="46180"/>
                  </a:lnTo>
                  <a:lnTo>
                    <a:pt x="1239372" y="4817"/>
                  </a:lnTo>
                  <a:lnTo>
                    <a:pt x="1236706" y="0"/>
                  </a:lnTo>
                  <a:close/>
                </a:path>
              </a:pathLst>
            </a:custGeom>
            <a:solidFill>
              <a:srgbClr val="D5BFC9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20724" y="5769031"/>
            <a:ext cx="257810" cy="308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-75" dirty="0">
                <a:solidFill>
                  <a:srgbClr val="231F20"/>
                </a:solidFill>
                <a:latin typeface="Verdana"/>
                <a:cs typeface="Verdana"/>
              </a:rPr>
              <a:t>5</a:t>
            </a:fld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03012" cy="63446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5435" y="671078"/>
            <a:ext cx="37465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Legal</a:t>
            </a:r>
            <a:r>
              <a:rPr sz="4000" spc="-27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4000" spc="24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Security</a:t>
            </a:r>
            <a:endParaRPr sz="40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51402" y="0"/>
            <a:ext cx="7564755" cy="6129020"/>
            <a:chOff x="3851402" y="0"/>
            <a:chExt cx="7564755" cy="612902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1226" y="5756967"/>
              <a:ext cx="735831" cy="2383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6211" y="5503900"/>
              <a:ext cx="1072358" cy="5091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107803" y="5674956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07803" y="5851461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107803" y="5949289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4980" y="5525300"/>
              <a:ext cx="1310012" cy="6032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721484" y="855123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9"/>
                  </a:lnTo>
                  <a:lnTo>
                    <a:pt x="177" y="112190"/>
                  </a:lnTo>
                  <a:lnTo>
                    <a:pt x="0" y="115822"/>
                  </a:lnTo>
                  <a:lnTo>
                    <a:pt x="1248" y="125202"/>
                  </a:lnTo>
                  <a:lnTo>
                    <a:pt x="242773" y="274521"/>
                  </a:lnTo>
                  <a:lnTo>
                    <a:pt x="256321" y="278968"/>
                  </a:lnTo>
                  <a:lnTo>
                    <a:pt x="270048" y="277910"/>
                  </a:lnTo>
                  <a:lnTo>
                    <a:pt x="282376" y="271783"/>
                  </a:lnTo>
                  <a:lnTo>
                    <a:pt x="291731" y="261021"/>
                  </a:lnTo>
                  <a:lnTo>
                    <a:pt x="296178" y="247462"/>
                  </a:lnTo>
                  <a:lnTo>
                    <a:pt x="295119" y="233738"/>
                  </a:lnTo>
                  <a:lnTo>
                    <a:pt x="288988" y="221420"/>
                  </a:lnTo>
                  <a:lnTo>
                    <a:pt x="278218" y="212075"/>
                  </a:lnTo>
                  <a:lnTo>
                    <a:pt x="124371" y="124737"/>
                  </a:lnTo>
                  <a:lnTo>
                    <a:pt x="292557" y="69937"/>
                  </a:lnTo>
                  <a:lnTo>
                    <a:pt x="304970" y="62913"/>
                  </a:lnTo>
                  <a:lnTo>
                    <a:pt x="313432" y="52063"/>
                  </a:lnTo>
                  <a:lnTo>
                    <a:pt x="317213" y="38835"/>
                  </a:lnTo>
                  <a:lnTo>
                    <a:pt x="315582" y="24674"/>
                  </a:lnTo>
                  <a:lnTo>
                    <a:pt x="308567" y="12250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B7E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75801" y="515101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72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888"/>
                  </a:lnTo>
                  <a:lnTo>
                    <a:pt x="148586" y="296284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6D41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08171" y="515106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59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D19A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51402" y="1908392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69">
                  <a:moveTo>
                    <a:pt x="457822" y="0"/>
                  </a:moveTo>
                  <a:lnTo>
                    <a:pt x="411021" y="2364"/>
                  </a:lnTo>
                  <a:lnTo>
                    <a:pt x="365570" y="9304"/>
                  </a:lnTo>
                  <a:lnTo>
                    <a:pt x="321700" y="20589"/>
                  </a:lnTo>
                  <a:lnTo>
                    <a:pt x="279640" y="35989"/>
                  </a:lnTo>
                  <a:lnTo>
                    <a:pt x="239621" y="55273"/>
                  </a:lnTo>
                  <a:lnTo>
                    <a:pt x="201873" y="78210"/>
                  </a:lnTo>
                  <a:lnTo>
                    <a:pt x="166627" y="104571"/>
                  </a:lnTo>
                  <a:lnTo>
                    <a:pt x="134113" y="134124"/>
                  </a:lnTo>
                  <a:lnTo>
                    <a:pt x="104562" y="166640"/>
                  </a:lnTo>
                  <a:lnTo>
                    <a:pt x="78203" y="201887"/>
                  </a:lnTo>
                  <a:lnTo>
                    <a:pt x="55267" y="239636"/>
                  </a:lnTo>
                  <a:lnTo>
                    <a:pt x="35985" y="279656"/>
                  </a:lnTo>
                  <a:lnTo>
                    <a:pt x="20587" y="321716"/>
                  </a:lnTo>
                  <a:lnTo>
                    <a:pt x="9303" y="365586"/>
                  </a:lnTo>
                  <a:lnTo>
                    <a:pt x="2364" y="411036"/>
                  </a:lnTo>
                  <a:lnTo>
                    <a:pt x="0" y="457835"/>
                  </a:lnTo>
                  <a:lnTo>
                    <a:pt x="2364" y="504631"/>
                  </a:lnTo>
                  <a:lnTo>
                    <a:pt x="9303" y="550073"/>
                  </a:lnTo>
                  <a:lnTo>
                    <a:pt x="20587" y="593932"/>
                  </a:lnTo>
                  <a:lnTo>
                    <a:pt x="35985" y="635977"/>
                  </a:lnTo>
                  <a:lnTo>
                    <a:pt x="55267" y="675980"/>
                  </a:lnTo>
                  <a:lnTo>
                    <a:pt x="78203" y="713709"/>
                  </a:lnTo>
                  <a:lnTo>
                    <a:pt x="104562" y="748936"/>
                  </a:lnTo>
                  <a:lnTo>
                    <a:pt x="134113" y="781431"/>
                  </a:lnTo>
                  <a:lnTo>
                    <a:pt x="166627" y="810963"/>
                  </a:lnTo>
                  <a:lnTo>
                    <a:pt x="201873" y="837303"/>
                  </a:lnTo>
                  <a:lnTo>
                    <a:pt x="239621" y="860221"/>
                  </a:lnTo>
                  <a:lnTo>
                    <a:pt x="279640" y="879487"/>
                  </a:lnTo>
                  <a:lnTo>
                    <a:pt x="321700" y="894872"/>
                  </a:lnTo>
                  <a:lnTo>
                    <a:pt x="365570" y="906146"/>
                  </a:lnTo>
                  <a:lnTo>
                    <a:pt x="411021" y="913079"/>
                  </a:lnTo>
                  <a:lnTo>
                    <a:pt x="457822" y="915441"/>
                  </a:lnTo>
                  <a:lnTo>
                    <a:pt x="504618" y="913079"/>
                  </a:lnTo>
                  <a:lnTo>
                    <a:pt x="550060" y="906146"/>
                  </a:lnTo>
                  <a:lnTo>
                    <a:pt x="593919" y="894872"/>
                  </a:lnTo>
                  <a:lnTo>
                    <a:pt x="635965" y="879487"/>
                  </a:lnTo>
                  <a:lnTo>
                    <a:pt x="675967" y="860221"/>
                  </a:lnTo>
                  <a:lnTo>
                    <a:pt x="713697" y="837303"/>
                  </a:lnTo>
                  <a:lnTo>
                    <a:pt x="748923" y="810963"/>
                  </a:lnTo>
                  <a:lnTo>
                    <a:pt x="781418" y="781431"/>
                  </a:lnTo>
                  <a:lnTo>
                    <a:pt x="810950" y="748936"/>
                  </a:lnTo>
                  <a:lnTo>
                    <a:pt x="837290" y="713709"/>
                  </a:lnTo>
                  <a:lnTo>
                    <a:pt x="860208" y="675980"/>
                  </a:lnTo>
                  <a:lnTo>
                    <a:pt x="879475" y="635977"/>
                  </a:lnTo>
                  <a:lnTo>
                    <a:pt x="894860" y="593932"/>
                  </a:lnTo>
                  <a:lnTo>
                    <a:pt x="906133" y="550073"/>
                  </a:lnTo>
                  <a:lnTo>
                    <a:pt x="913066" y="504631"/>
                  </a:lnTo>
                  <a:lnTo>
                    <a:pt x="915428" y="457835"/>
                  </a:lnTo>
                  <a:lnTo>
                    <a:pt x="913066" y="411036"/>
                  </a:lnTo>
                  <a:lnTo>
                    <a:pt x="906133" y="365586"/>
                  </a:lnTo>
                  <a:lnTo>
                    <a:pt x="894860" y="321716"/>
                  </a:lnTo>
                  <a:lnTo>
                    <a:pt x="879475" y="279656"/>
                  </a:lnTo>
                  <a:lnTo>
                    <a:pt x="860208" y="239636"/>
                  </a:lnTo>
                  <a:lnTo>
                    <a:pt x="837290" y="201887"/>
                  </a:lnTo>
                  <a:lnTo>
                    <a:pt x="810950" y="166640"/>
                  </a:lnTo>
                  <a:lnTo>
                    <a:pt x="781418" y="134124"/>
                  </a:lnTo>
                  <a:lnTo>
                    <a:pt x="748923" y="104571"/>
                  </a:lnTo>
                  <a:lnTo>
                    <a:pt x="713697" y="78210"/>
                  </a:lnTo>
                  <a:lnTo>
                    <a:pt x="675967" y="55273"/>
                  </a:lnTo>
                  <a:lnTo>
                    <a:pt x="635965" y="35989"/>
                  </a:lnTo>
                  <a:lnTo>
                    <a:pt x="593919" y="20589"/>
                  </a:lnTo>
                  <a:lnTo>
                    <a:pt x="550060" y="9304"/>
                  </a:lnTo>
                  <a:lnTo>
                    <a:pt x="504618" y="2364"/>
                  </a:lnTo>
                  <a:lnTo>
                    <a:pt x="457822" y="0"/>
                  </a:lnTo>
                  <a:close/>
                </a:path>
              </a:pathLst>
            </a:custGeom>
            <a:solidFill>
              <a:srgbClr val="D5BF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51402" y="4099590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70">
                  <a:moveTo>
                    <a:pt x="457822" y="0"/>
                  </a:moveTo>
                  <a:lnTo>
                    <a:pt x="411021" y="2362"/>
                  </a:lnTo>
                  <a:lnTo>
                    <a:pt x="365570" y="9295"/>
                  </a:lnTo>
                  <a:lnTo>
                    <a:pt x="321700" y="20570"/>
                  </a:lnTo>
                  <a:lnTo>
                    <a:pt x="279640" y="35957"/>
                  </a:lnTo>
                  <a:lnTo>
                    <a:pt x="239621" y="55227"/>
                  </a:lnTo>
                  <a:lnTo>
                    <a:pt x="201873" y="78150"/>
                  </a:lnTo>
                  <a:lnTo>
                    <a:pt x="166627" y="104497"/>
                  </a:lnTo>
                  <a:lnTo>
                    <a:pt x="134113" y="134038"/>
                  </a:lnTo>
                  <a:lnTo>
                    <a:pt x="104562" y="166545"/>
                  </a:lnTo>
                  <a:lnTo>
                    <a:pt x="78203" y="201787"/>
                  </a:lnTo>
                  <a:lnTo>
                    <a:pt x="55267" y="239535"/>
                  </a:lnTo>
                  <a:lnTo>
                    <a:pt x="35985" y="279559"/>
                  </a:lnTo>
                  <a:lnTo>
                    <a:pt x="20587" y="321631"/>
                  </a:lnTo>
                  <a:lnTo>
                    <a:pt x="9303" y="365521"/>
                  </a:lnTo>
                  <a:lnTo>
                    <a:pt x="2364" y="410998"/>
                  </a:lnTo>
                  <a:lnTo>
                    <a:pt x="0" y="457835"/>
                  </a:lnTo>
                  <a:lnTo>
                    <a:pt x="2364" y="504595"/>
                  </a:lnTo>
                  <a:lnTo>
                    <a:pt x="9303" y="550011"/>
                  </a:lnTo>
                  <a:lnTo>
                    <a:pt x="20587" y="593852"/>
                  </a:lnTo>
                  <a:lnTo>
                    <a:pt x="35985" y="635886"/>
                  </a:lnTo>
                  <a:lnTo>
                    <a:pt x="55267" y="675884"/>
                  </a:lnTo>
                  <a:lnTo>
                    <a:pt x="78203" y="713614"/>
                  </a:lnTo>
                  <a:lnTo>
                    <a:pt x="104562" y="748847"/>
                  </a:lnTo>
                  <a:lnTo>
                    <a:pt x="134113" y="781350"/>
                  </a:lnTo>
                  <a:lnTo>
                    <a:pt x="166627" y="810893"/>
                  </a:lnTo>
                  <a:lnTo>
                    <a:pt x="201873" y="837246"/>
                  </a:lnTo>
                  <a:lnTo>
                    <a:pt x="239621" y="860177"/>
                  </a:lnTo>
                  <a:lnTo>
                    <a:pt x="279640" y="879457"/>
                  </a:lnTo>
                  <a:lnTo>
                    <a:pt x="321700" y="894854"/>
                  </a:lnTo>
                  <a:lnTo>
                    <a:pt x="365570" y="906137"/>
                  </a:lnTo>
                  <a:lnTo>
                    <a:pt x="411021" y="913077"/>
                  </a:lnTo>
                  <a:lnTo>
                    <a:pt x="457822" y="915441"/>
                  </a:lnTo>
                  <a:lnTo>
                    <a:pt x="504618" y="913077"/>
                  </a:lnTo>
                  <a:lnTo>
                    <a:pt x="550060" y="906137"/>
                  </a:lnTo>
                  <a:lnTo>
                    <a:pt x="593919" y="894854"/>
                  </a:lnTo>
                  <a:lnTo>
                    <a:pt x="635965" y="879457"/>
                  </a:lnTo>
                  <a:lnTo>
                    <a:pt x="675967" y="860177"/>
                  </a:lnTo>
                  <a:lnTo>
                    <a:pt x="713697" y="837246"/>
                  </a:lnTo>
                  <a:lnTo>
                    <a:pt x="748923" y="810893"/>
                  </a:lnTo>
                  <a:lnTo>
                    <a:pt x="781418" y="781350"/>
                  </a:lnTo>
                  <a:lnTo>
                    <a:pt x="810950" y="748847"/>
                  </a:lnTo>
                  <a:lnTo>
                    <a:pt x="837290" y="713614"/>
                  </a:lnTo>
                  <a:lnTo>
                    <a:pt x="860208" y="675884"/>
                  </a:lnTo>
                  <a:lnTo>
                    <a:pt x="879475" y="635886"/>
                  </a:lnTo>
                  <a:lnTo>
                    <a:pt x="894860" y="593852"/>
                  </a:lnTo>
                  <a:lnTo>
                    <a:pt x="906133" y="550011"/>
                  </a:lnTo>
                  <a:lnTo>
                    <a:pt x="913066" y="504595"/>
                  </a:lnTo>
                  <a:lnTo>
                    <a:pt x="915428" y="457835"/>
                  </a:lnTo>
                  <a:lnTo>
                    <a:pt x="913066" y="410998"/>
                  </a:lnTo>
                  <a:lnTo>
                    <a:pt x="906133" y="365521"/>
                  </a:lnTo>
                  <a:lnTo>
                    <a:pt x="894860" y="321631"/>
                  </a:lnTo>
                  <a:lnTo>
                    <a:pt x="879475" y="279559"/>
                  </a:lnTo>
                  <a:lnTo>
                    <a:pt x="860208" y="239535"/>
                  </a:lnTo>
                  <a:lnTo>
                    <a:pt x="837290" y="201787"/>
                  </a:lnTo>
                  <a:lnTo>
                    <a:pt x="810950" y="166545"/>
                  </a:lnTo>
                  <a:lnTo>
                    <a:pt x="781418" y="134038"/>
                  </a:lnTo>
                  <a:lnTo>
                    <a:pt x="748923" y="104497"/>
                  </a:lnTo>
                  <a:lnTo>
                    <a:pt x="713697" y="78150"/>
                  </a:lnTo>
                  <a:lnTo>
                    <a:pt x="675967" y="55227"/>
                  </a:lnTo>
                  <a:lnTo>
                    <a:pt x="635965" y="35957"/>
                  </a:lnTo>
                  <a:lnTo>
                    <a:pt x="593919" y="20570"/>
                  </a:lnTo>
                  <a:lnTo>
                    <a:pt x="550060" y="9295"/>
                  </a:lnTo>
                  <a:lnTo>
                    <a:pt x="504618" y="2362"/>
                  </a:lnTo>
                  <a:lnTo>
                    <a:pt x="457822" y="0"/>
                  </a:lnTo>
                  <a:close/>
                </a:path>
              </a:pathLst>
            </a:custGeom>
            <a:solidFill>
              <a:srgbClr val="C4D0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51402" y="2998195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70">
                  <a:moveTo>
                    <a:pt x="457822" y="0"/>
                  </a:moveTo>
                  <a:lnTo>
                    <a:pt x="411021" y="2362"/>
                  </a:lnTo>
                  <a:lnTo>
                    <a:pt x="365570" y="9294"/>
                  </a:lnTo>
                  <a:lnTo>
                    <a:pt x="321700" y="20568"/>
                  </a:lnTo>
                  <a:lnTo>
                    <a:pt x="279640" y="35953"/>
                  </a:lnTo>
                  <a:lnTo>
                    <a:pt x="239621" y="55220"/>
                  </a:lnTo>
                  <a:lnTo>
                    <a:pt x="201873" y="78138"/>
                  </a:lnTo>
                  <a:lnTo>
                    <a:pt x="166627" y="104478"/>
                  </a:lnTo>
                  <a:lnTo>
                    <a:pt x="134113" y="134010"/>
                  </a:lnTo>
                  <a:lnTo>
                    <a:pt x="104562" y="166504"/>
                  </a:lnTo>
                  <a:lnTo>
                    <a:pt x="78203" y="201731"/>
                  </a:lnTo>
                  <a:lnTo>
                    <a:pt x="55267" y="239461"/>
                  </a:lnTo>
                  <a:lnTo>
                    <a:pt x="35985" y="279463"/>
                  </a:lnTo>
                  <a:lnTo>
                    <a:pt x="20587" y="321509"/>
                  </a:lnTo>
                  <a:lnTo>
                    <a:pt x="9303" y="365367"/>
                  </a:lnTo>
                  <a:lnTo>
                    <a:pt x="2364" y="410810"/>
                  </a:lnTo>
                  <a:lnTo>
                    <a:pt x="0" y="457606"/>
                  </a:lnTo>
                  <a:lnTo>
                    <a:pt x="2364" y="504405"/>
                  </a:lnTo>
                  <a:lnTo>
                    <a:pt x="9303" y="549854"/>
                  </a:lnTo>
                  <a:lnTo>
                    <a:pt x="20587" y="593724"/>
                  </a:lnTo>
                  <a:lnTo>
                    <a:pt x="35985" y="635785"/>
                  </a:lnTo>
                  <a:lnTo>
                    <a:pt x="55267" y="675804"/>
                  </a:lnTo>
                  <a:lnTo>
                    <a:pt x="78203" y="713553"/>
                  </a:lnTo>
                  <a:lnTo>
                    <a:pt x="104562" y="748801"/>
                  </a:lnTo>
                  <a:lnTo>
                    <a:pt x="134113" y="781316"/>
                  </a:lnTo>
                  <a:lnTo>
                    <a:pt x="166627" y="810870"/>
                  </a:lnTo>
                  <a:lnTo>
                    <a:pt x="201873" y="837230"/>
                  </a:lnTo>
                  <a:lnTo>
                    <a:pt x="239621" y="860168"/>
                  </a:lnTo>
                  <a:lnTo>
                    <a:pt x="279640" y="879451"/>
                  </a:lnTo>
                  <a:lnTo>
                    <a:pt x="321700" y="894851"/>
                  </a:lnTo>
                  <a:lnTo>
                    <a:pt x="365570" y="906136"/>
                  </a:lnTo>
                  <a:lnTo>
                    <a:pt x="411021" y="913076"/>
                  </a:lnTo>
                  <a:lnTo>
                    <a:pt x="457822" y="915441"/>
                  </a:lnTo>
                  <a:lnTo>
                    <a:pt x="504618" y="913076"/>
                  </a:lnTo>
                  <a:lnTo>
                    <a:pt x="550060" y="906136"/>
                  </a:lnTo>
                  <a:lnTo>
                    <a:pt x="593919" y="894851"/>
                  </a:lnTo>
                  <a:lnTo>
                    <a:pt x="635965" y="879451"/>
                  </a:lnTo>
                  <a:lnTo>
                    <a:pt x="675967" y="860168"/>
                  </a:lnTo>
                  <a:lnTo>
                    <a:pt x="713697" y="837230"/>
                  </a:lnTo>
                  <a:lnTo>
                    <a:pt x="748923" y="810870"/>
                  </a:lnTo>
                  <a:lnTo>
                    <a:pt x="781418" y="781316"/>
                  </a:lnTo>
                  <a:lnTo>
                    <a:pt x="810950" y="748801"/>
                  </a:lnTo>
                  <a:lnTo>
                    <a:pt x="837290" y="713553"/>
                  </a:lnTo>
                  <a:lnTo>
                    <a:pt x="860208" y="675804"/>
                  </a:lnTo>
                  <a:lnTo>
                    <a:pt x="879475" y="635785"/>
                  </a:lnTo>
                  <a:lnTo>
                    <a:pt x="894860" y="593724"/>
                  </a:lnTo>
                  <a:lnTo>
                    <a:pt x="906133" y="549854"/>
                  </a:lnTo>
                  <a:lnTo>
                    <a:pt x="913066" y="504405"/>
                  </a:lnTo>
                  <a:lnTo>
                    <a:pt x="915428" y="457606"/>
                  </a:lnTo>
                  <a:lnTo>
                    <a:pt x="913066" y="410810"/>
                  </a:lnTo>
                  <a:lnTo>
                    <a:pt x="906133" y="365367"/>
                  </a:lnTo>
                  <a:lnTo>
                    <a:pt x="894860" y="321509"/>
                  </a:lnTo>
                  <a:lnTo>
                    <a:pt x="879475" y="279463"/>
                  </a:lnTo>
                  <a:lnTo>
                    <a:pt x="860208" y="239461"/>
                  </a:lnTo>
                  <a:lnTo>
                    <a:pt x="837290" y="201731"/>
                  </a:lnTo>
                  <a:lnTo>
                    <a:pt x="810950" y="166504"/>
                  </a:lnTo>
                  <a:lnTo>
                    <a:pt x="781418" y="134010"/>
                  </a:lnTo>
                  <a:lnTo>
                    <a:pt x="748923" y="104478"/>
                  </a:lnTo>
                  <a:lnTo>
                    <a:pt x="713697" y="78138"/>
                  </a:lnTo>
                  <a:lnTo>
                    <a:pt x="675967" y="55220"/>
                  </a:lnTo>
                  <a:lnTo>
                    <a:pt x="635965" y="35953"/>
                  </a:lnTo>
                  <a:lnTo>
                    <a:pt x="593919" y="20568"/>
                  </a:lnTo>
                  <a:lnTo>
                    <a:pt x="550060" y="9294"/>
                  </a:lnTo>
                  <a:lnTo>
                    <a:pt x="504618" y="2362"/>
                  </a:lnTo>
                  <a:lnTo>
                    <a:pt x="457822" y="0"/>
                  </a:lnTo>
                  <a:close/>
                </a:path>
              </a:pathLst>
            </a:custGeom>
            <a:solidFill>
              <a:srgbClr val="D9D6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94095" y="1903848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69">
                  <a:moveTo>
                    <a:pt x="457847" y="0"/>
                  </a:moveTo>
                  <a:lnTo>
                    <a:pt x="411044" y="2362"/>
                  </a:lnTo>
                  <a:lnTo>
                    <a:pt x="365591" y="9294"/>
                  </a:lnTo>
                  <a:lnTo>
                    <a:pt x="321718" y="20568"/>
                  </a:lnTo>
                  <a:lnTo>
                    <a:pt x="279656" y="35953"/>
                  </a:lnTo>
                  <a:lnTo>
                    <a:pt x="239635" y="55220"/>
                  </a:lnTo>
                  <a:lnTo>
                    <a:pt x="201885" y="78138"/>
                  </a:lnTo>
                  <a:lnTo>
                    <a:pt x="166637" y="104478"/>
                  </a:lnTo>
                  <a:lnTo>
                    <a:pt x="134121" y="134010"/>
                  </a:lnTo>
                  <a:lnTo>
                    <a:pt x="104568" y="166504"/>
                  </a:lnTo>
                  <a:lnTo>
                    <a:pt x="78207" y="201731"/>
                  </a:lnTo>
                  <a:lnTo>
                    <a:pt x="55271" y="239461"/>
                  </a:lnTo>
                  <a:lnTo>
                    <a:pt x="35987" y="279463"/>
                  </a:lnTo>
                  <a:lnTo>
                    <a:pt x="20588" y="321509"/>
                  </a:lnTo>
                  <a:lnTo>
                    <a:pt x="9304" y="365367"/>
                  </a:lnTo>
                  <a:lnTo>
                    <a:pt x="2364" y="410810"/>
                  </a:lnTo>
                  <a:lnTo>
                    <a:pt x="0" y="457606"/>
                  </a:lnTo>
                  <a:lnTo>
                    <a:pt x="2364" y="504405"/>
                  </a:lnTo>
                  <a:lnTo>
                    <a:pt x="9304" y="549854"/>
                  </a:lnTo>
                  <a:lnTo>
                    <a:pt x="20588" y="593724"/>
                  </a:lnTo>
                  <a:lnTo>
                    <a:pt x="35987" y="635785"/>
                  </a:lnTo>
                  <a:lnTo>
                    <a:pt x="55271" y="675804"/>
                  </a:lnTo>
                  <a:lnTo>
                    <a:pt x="78207" y="713553"/>
                  </a:lnTo>
                  <a:lnTo>
                    <a:pt x="104568" y="748801"/>
                  </a:lnTo>
                  <a:lnTo>
                    <a:pt x="134121" y="781316"/>
                  </a:lnTo>
                  <a:lnTo>
                    <a:pt x="166637" y="810870"/>
                  </a:lnTo>
                  <a:lnTo>
                    <a:pt x="201885" y="837230"/>
                  </a:lnTo>
                  <a:lnTo>
                    <a:pt x="239635" y="860168"/>
                  </a:lnTo>
                  <a:lnTo>
                    <a:pt x="279656" y="879451"/>
                  </a:lnTo>
                  <a:lnTo>
                    <a:pt x="321718" y="894851"/>
                  </a:lnTo>
                  <a:lnTo>
                    <a:pt x="365591" y="906136"/>
                  </a:lnTo>
                  <a:lnTo>
                    <a:pt x="411044" y="913076"/>
                  </a:lnTo>
                  <a:lnTo>
                    <a:pt x="457847" y="915441"/>
                  </a:lnTo>
                  <a:lnTo>
                    <a:pt x="504641" y="913076"/>
                  </a:lnTo>
                  <a:lnTo>
                    <a:pt x="550082" y="906136"/>
                  </a:lnTo>
                  <a:lnTo>
                    <a:pt x="593939" y="894851"/>
                  </a:lnTo>
                  <a:lnTo>
                    <a:pt x="635983" y="879451"/>
                  </a:lnTo>
                  <a:lnTo>
                    <a:pt x="675984" y="860168"/>
                  </a:lnTo>
                  <a:lnTo>
                    <a:pt x="713712" y="837230"/>
                  </a:lnTo>
                  <a:lnTo>
                    <a:pt x="748938" y="810870"/>
                  </a:lnTo>
                  <a:lnTo>
                    <a:pt x="781432" y="781316"/>
                  </a:lnTo>
                  <a:lnTo>
                    <a:pt x="810964" y="748801"/>
                  </a:lnTo>
                  <a:lnTo>
                    <a:pt x="837303" y="713553"/>
                  </a:lnTo>
                  <a:lnTo>
                    <a:pt x="860221" y="675804"/>
                  </a:lnTo>
                  <a:lnTo>
                    <a:pt x="879487" y="635785"/>
                  </a:lnTo>
                  <a:lnTo>
                    <a:pt x="894872" y="593724"/>
                  </a:lnTo>
                  <a:lnTo>
                    <a:pt x="906146" y="549854"/>
                  </a:lnTo>
                  <a:lnTo>
                    <a:pt x="913079" y="504405"/>
                  </a:lnTo>
                  <a:lnTo>
                    <a:pt x="915441" y="457606"/>
                  </a:lnTo>
                  <a:lnTo>
                    <a:pt x="913079" y="410810"/>
                  </a:lnTo>
                  <a:lnTo>
                    <a:pt x="906146" y="365367"/>
                  </a:lnTo>
                  <a:lnTo>
                    <a:pt x="894872" y="321509"/>
                  </a:lnTo>
                  <a:lnTo>
                    <a:pt x="879487" y="279463"/>
                  </a:lnTo>
                  <a:lnTo>
                    <a:pt x="860221" y="239461"/>
                  </a:lnTo>
                  <a:lnTo>
                    <a:pt x="837303" y="201731"/>
                  </a:lnTo>
                  <a:lnTo>
                    <a:pt x="810964" y="166504"/>
                  </a:lnTo>
                  <a:lnTo>
                    <a:pt x="781432" y="134010"/>
                  </a:lnTo>
                  <a:lnTo>
                    <a:pt x="748938" y="104478"/>
                  </a:lnTo>
                  <a:lnTo>
                    <a:pt x="713712" y="78138"/>
                  </a:lnTo>
                  <a:lnTo>
                    <a:pt x="675984" y="55220"/>
                  </a:lnTo>
                  <a:lnTo>
                    <a:pt x="635983" y="35953"/>
                  </a:lnTo>
                  <a:lnTo>
                    <a:pt x="593939" y="20568"/>
                  </a:lnTo>
                  <a:lnTo>
                    <a:pt x="550082" y="9294"/>
                  </a:lnTo>
                  <a:lnTo>
                    <a:pt x="504641" y="2362"/>
                  </a:lnTo>
                  <a:lnTo>
                    <a:pt x="457847" y="0"/>
                  </a:lnTo>
                  <a:close/>
                </a:path>
              </a:pathLst>
            </a:custGeom>
            <a:solidFill>
              <a:srgbClr val="BED1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94095" y="4099138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70">
                  <a:moveTo>
                    <a:pt x="457847" y="0"/>
                  </a:moveTo>
                  <a:lnTo>
                    <a:pt x="411044" y="2362"/>
                  </a:lnTo>
                  <a:lnTo>
                    <a:pt x="365591" y="9294"/>
                  </a:lnTo>
                  <a:lnTo>
                    <a:pt x="321718" y="20568"/>
                  </a:lnTo>
                  <a:lnTo>
                    <a:pt x="279656" y="35953"/>
                  </a:lnTo>
                  <a:lnTo>
                    <a:pt x="239635" y="55220"/>
                  </a:lnTo>
                  <a:lnTo>
                    <a:pt x="201885" y="78138"/>
                  </a:lnTo>
                  <a:lnTo>
                    <a:pt x="166637" y="104478"/>
                  </a:lnTo>
                  <a:lnTo>
                    <a:pt x="134121" y="134010"/>
                  </a:lnTo>
                  <a:lnTo>
                    <a:pt x="104568" y="166504"/>
                  </a:lnTo>
                  <a:lnTo>
                    <a:pt x="78207" y="201731"/>
                  </a:lnTo>
                  <a:lnTo>
                    <a:pt x="55271" y="239461"/>
                  </a:lnTo>
                  <a:lnTo>
                    <a:pt x="35987" y="279463"/>
                  </a:lnTo>
                  <a:lnTo>
                    <a:pt x="20588" y="321509"/>
                  </a:lnTo>
                  <a:lnTo>
                    <a:pt x="9304" y="365367"/>
                  </a:lnTo>
                  <a:lnTo>
                    <a:pt x="2364" y="410810"/>
                  </a:lnTo>
                  <a:lnTo>
                    <a:pt x="0" y="457606"/>
                  </a:lnTo>
                  <a:lnTo>
                    <a:pt x="2364" y="504405"/>
                  </a:lnTo>
                  <a:lnTo>
                    <a:pt x="9304" y="549854"/>
                  </a:lnTo>
                  <a:lnTo>
                    <a:pt x="20588" y="593724"/>
                  </a:lnTo>
                  <a:lnTo>
                    <a:pt x="35987" y="635785"/>
                  </a:lnTo>
                  <a:lnTo>
                    <a:pt x="55271" y="675804"/>
                  </a:lnTo>
                  <a:lnTo>
                    <a:pt x="78207" y="713553"/>
                  </a:lnTo>
                  <a:lnTo>
                    <a:pt x="104568" y="748801"/>
                  </a:lnTo>
                  <a:lnTo>
                    <a:pt x="134121" y="781316"/>
                  </a:lnTo>
                  <a:lnTo>
                    <a:pt x="166637" y="810870"/>
                  </a:lnTo>
                  <a:lnTo>
                    <a:pt x="201885" y="837230"/>
                  </a:lnTo>
                  <a:lnTo>
                    <a:pt x="239635" y="860168"/>
                  </a:lnTo>
                  <a:lnTo>
                    <a:pt x="279656" y="879451"/>
                  </a:lnTo>
                  <a:lnTo>
                    <a:pt x="321718" y="894851"/>
                  </a:lnTo>
                  <a:lnTo>
                    <a:pt x="365591" y="906136"/>
                  </a:lnTo>
                  <a:lnTo>
                    <a:pt x="411044" y="913076"/>
                  </a:lnTo>
                  <a:lnTo>
                    <a:pt x="457847" y="915441"/>
                  </a:lnTo>
                  <a:lnTo>
                    <a:pt x="504641" y="913076"/>
                  </a:lnTo>
                  <a:lnTo>
                    <a:pt x="550082" y="906136"/>
                  </a:lnTo>
                  <a:lnTo>
                    <a:pt x="593939" y="894851"/>
                  </a:lnTo>
                  <a:lnTo>
                    <a:pt x="635983" y="879451"/>
                  </a:lnTo>
                  <a:lnTo>
                    <a:pt x="675984" y="860168"/>
                  </a:lnTo>
                  <a:lnTo>
                    <a:pt x="713712" y="837230"/>
                  </a:lnTo>
                  <a:lnTo>
                    <a:pt x="748938" y="810870"/>
                  </a:lnTo>
                  <a:lnTo>
                    <a:pt x="781432" y="781316"/>
                  </a:lnTo>
                  <a:lnTo>
                    <a:pt x="810964" y="748801"/>
                  </a:lnTo>
                  <a:lnTo>
                    <a:pt x="837303" y="713553"/>
                  </a:lnTo>
                  <a:lnTo>
                    <a:pt x="860221" y="675804"/>
                  </a:lnTo>
                  <a:lnTo>
                    <a:pt x="879487" y="635785"/>
                  </a:lnTo>
                  <a:lnTo>
                    <a:pt x="894872" y="593724"/>
                  </a:lnTo>
                  <a:lnTo>
                    <a:pt x="906146" y="549854"/>
                  </a:lnTo>
                  <a:lnTo>
                    <a:pt x="913079" y="504405"/>
                  </a:lnTo>
                  <a:lnTo>
                    <a:pt x="915441" y="457606"/>
                  </a:lnTo>
                  <a:lnTo>
                    <a:pt x="913079" y="410810"/>
                  </a:lnTo>
                  <a:lnTo>
                    <a:pt x="906146" y="365367"/>
                  </a:lnTo>
                  <a:lnTo>
                    <a:pt x="894872" y="321509"/>
                  </a:lnTo>
                  <a:lnTo>
                    <a:pt x="879487" y="279463"/>
                  </a:lnTo>
                  <a:lnTo>
                    <a:pt x="860221" y="239461"/>
                  </a:lnTo>
                  <a:lnTo>
                    <a:pt x="837303" y="201731"/>
                  </a:lnTo>
                  <a:lnTo>
                    <a:pt x="810964" y="166504"/>
                  </a:lnTo>
                  <a:lnTo>
                    <a:pt x="781432" y="134010"/>
                  </a:lnTo>
                  <a:lnTo>
                    <a:pt x="748938" y="104478"/>
                  </a:lnTo>
                  <a:lnTo>
                    <a:pt x="713712" y="78138"/>
                  </a:lnTo>
                  <a:lnTo>
                    <a:pt x="675984" y="55220"/>
                  </a:lnTo>
                  <a:lnTo>
                    <a:pt x="635983" y="35953"/>
                  </a:lnTo>
                  <a:lnTo>
                    <a:pt x="593939" y="20568"/>
                  </a:lnTo>
                  <a:lnTo>
                    <a:pt x="550082" y="9294"/>
                  </a:lnTo>
                  <a:lnTo>
                    <a:pt x="504641" y="2362"/>
                  </a:lnTo>
                  <a:lnTo>
                    <a:pt x="457847" y="0"/>
                  </a:lnTo>
                  <a:close/>
                </a:path>
              </a:pathLst>
            </a:custGeom>
            <a:solidFill>
              <a:srgbClr val="DF8F5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94095" y="2995466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70">
                  <a:moveTo>
                    <a:pt x="457847" y="0"/>
                  </a:moveTo>
                  <a:lnTo>
                    <a:pt x="411044" y="2362"/>
                  </a:lnTo>
                  <a:lnTo>
                    <a:pt x="365591" y="9295"/>
                  </a:lnTo>
                  <a:lnTo>
                    <a:pt x="321718" y="20570"/>
                  </a:lnTo>
                  <a:lnTo>
                    <a:pt x="279656" y="35957"/>
                  </a:lnTo>
                  <a:lnTo>
                    <a:pt x="239635" y="55227"/>
                  </a:lnTo>
                  <a:lnTo>
                    <a:pt x="201885" y="78150"/>
                  </a:lnTo>
                  <a:lnTo>
                    <a:pt x="166637" y="104497"/>
                  </a:lnTo>
                  <a:lnTo>
                    <a:pt x="134121" y="134038"/>
                  </a:lnTo>
                  <a:lnTo>
                    <a:pt x="104568" y="166545"/>
                  </a:lnTo>
                  <a:lnTo>
                    <a:pt x="78207" y="201787"/>
                  </a:lnTo>
                  <a:lnTo>
                    <a:pt x="55271" y="239535"/>
                  </a:lnTo>
                  <a:lnTo>
                    <a:pt x="35987" y="279559"/>
                  </a:lnTo>
                  <a:lnTo>
                    <a:pt x="20588" y="321631"/>
                  </a:lnTo>
                  <a:lnTo>
                    <a:pt x="9304" y="365521"/>
                  </a:lnTo>
                  <a:lnTo>
                    <a:pt x="2364" y="410998"/>
                  </a:lnTo>
                  <a:lnTo>
                    <a:pt x="0" y="457834"/>
                  </a:lnTo>
                  <a:lnTo>
                    <a:pt x="2364" y="504631"/>
                  </a:lnTo>
                  <a:lnTo>
                    <a:pt x="9304" y="550073"/>
                  </a:lnTo>
                  <a:lnTo>
                    <a:pt x="20588" y="593932"/>
                  </a:lnTo>
                  <a:lnTo>
                    <a:pt x="35987" y="635977"/>
                  </a:lnTo>
                  <a:lnTo>
                    <a:pt x="55271" y="675980"/>
                  </a:lnTo>
                  <a:lnTo>
                    <a:pt x="78207" y="713709"/>
                  </a:lnTo>
                  <a:lnTo>
                    <a:pt x="104568" y="748936"/>
                  </a:lnTo>
                  <a:lnTo>
                    <a:pt x="134121" y="781431"/>
                  </a:lnTo>
                  <a:lnTo>
                    <a:pt x="166637" y="810963"/>
                  </a:lnTo>
                  <a:lnTo>
                    <a:pt x="201885" y="837303"/>
                  </a:lnTo>
                  <a:lnTo>
                    <a:pt x="239635" y="860221"/>
                  </a:lnTo>
                  <a:lnTo>
                    <a:pt x="279656" y="879487"/>
                  </a:lnTo>
                  <a:lnTo>
                    <a:pt x="321718" y="894872"/>
                  </a:lnTo>
                  <a:lnTo>
                    <a:pt x="365591" y="906146"/>
                  </a:lnTo>
                  <a:lnTo>
                    <a:pt x="411044" y="913079"/>
                  </a:lnTo>
                  <a:lnTo>
                    <a:pt x="457847" y="915441"/>
                  </a:lnTo>
                  <a:lnTo>
                    <a:pt x="504641" y="913079"/>
                  </a:lnTo>
                  <a:lnTo>
                    <a:pt x="550082" y="906146"/>
                  </a:lnTo>
                  <a:lnTo>
                    <a:pt x="593939" y="894872"/>
                  </a:lnTo>
                  <a:lnTo>
                    <a:pt x="635983" y="879487"/>
                  </a:lnTo>
                  <a:lnTo>
                    <a:pt x="675984" y="860221"/>
                  </a:lnTo>
                  <a:lnTo>
                    <a:pt x="713712" y="837303"/>
                  </a:lnTo>
                  <a:lnTo>
                    <a:pt x="748938" y="810963"/>
                  </a:lnTo>
                  <a:lnTo>
                    <a:pt x="781432" y="781430"/>
                  </a:lnTo>
                  <a:lnTo>
                    <a:pt x="810964" y="748936"/>
                  </a:lnTo>
                  <a:lnTo>
                    <a:pt x="837303" y="713709"/>
                  </a:lnTo>
                  <a:lnTo>
                    <a:pt x="860221" y="675980"/>
                  </a:lnTo>
                  <a:lnTo>
                    <a:pt x="879487" y="635977"/>
                  </a:lnTo>
                  <a:lnTo>
                    <a:pt x="894872" y="593932"/>
                  </a:lnTo>
                  <a:lnTo>
                    <a:pt x="906146" y="550073"/>
                  </a:lnTo>
                  <a:lnTo>
                    <a:pt x="913079" y="504631"/>
                  </a:lnTo>
                  <a:lnTo>
                    <a:pt x="915441" y="457834"/>
                  </a:lnTo>
                  <a:lnTo>
                    <a:pt x="913079" y="410998"/>
                  </a:lnTo>
                  <a:lnTo>
                    <a:pt x="906146" y="365521"/>
                  </a:lnTo>
                  <a:lnTo>
                    <a:pt x="894872" y="321631"/>
                  </a:lnTo>
                  <a:lnTo>
                    <a:pt x="879487" y="279559"/>
                  </a:lnTo>
                  <a:lnTo>
                    <a:pt x="860221" y="239535"/>
                  </a:lnTo>
                  <a:lnTo>
                    <a:pt x="837303" y="201787"/>
                  </a:lnTo>
                  <a:lnTo>
                    <a:pt x="810964" y="166545"/>
                  </a:lnTo>
                  <a:lnTo>
                    <a:pt x="781432" y="134038"/>
                  </a:lnTo>
                  <a:lnTo>
                    <a:pt x="748938" y="104497"/>
                  </a:lnTo>
                  <a:lnTo>
                    <a:pt x="713712" y="78150"/>
                  </a:lnTo>
                  <a:lnTo>
                    <a:pt x="675984" y="55227"/>
                  </a:lnTo>
                  <a:lnTo>
                    <a:pt x="635983" y="35957"/>
                  </a:lnTo>
                  <a:lnTo>
                    <a:pt x="593939" y="20570"/>
                  </a:lnTo>
                  <a:lnTo>
                    <a:pt x="550082" y="9295"/>
                  </a:lnTo>
                  <a:lnTo>
                    <a:pt x="504641" y="2362"/>
                  </a:lnTo>
                  <a:lnTo>
                    <a:pt x="457847" y="0"/>
                  </a:lnTo>
                  <a:close/>
                </a:path>
              </a:pathLst>
            </a:custGeom>
            <a:solidFill>
              <a:srgbClr val="CA2225">
                <a:alpha val="1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57089" y="2305049"/>
              <a:ext cx="508634" cy="2301240"/>
            </a:xfrm>
            <a:custGeom>
              <a:avLst/>
              <a:gdLst/>
              <a:ahLst/>
              <a:cxnLst/>
              <a:rect l="l" t="t" r="r" b="b"/>
              <a:pathLst>
                <a:path w="508635" h="2301240">
                  <a:moveTo>
                    <a:pt x="508076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230974" y="45720"/>
                  </a:lnTo>
                  <a:lnTo>
                    <a:pt x="230974" y="1127760"/>
                  </a:lnTo>
                  <a:lnTo>
                    <a:pt x="0" y="1127760"/>
                  </a:lnTo>
                  <a:lnTo>
                    <a:pt x="0" y="1173480"/>
                  </a:lnTo>
                  <a:lnTo>
                    <a:pt x="230974" y="1173480"/>
                  </a:lnTo>
                  <a:lnTo>
                    <a:pt x="230974" y="2255520"/>
                  </a:lnTo>
                  <a:lnTo>
                    <a:pt x="0" y="2255520"/>
                  </a:lnTo>
                  <a:lnTo>
                    <a:pt x="0" y="2301240"/>
                  </a:lnTo>
                  <a:lnTo>
                    <a:pt x="508076" y="2301240"/>
                  </a:lnTo>
                  <a:lnTo>
                    <a:pt x="508076" y="2255520"/>
                  </a:lnTo>
                  <a:lnTo>
                    <a:pt x="276885" y="2255520"/>
                  </a:lnTo>
                  <a:lnTo>
                    <a:pt x="276885" y="1173480"/>
                  </a:lnTo>
                  <a:lnTo>
                    <a:pt x="508076" y="1173480"/>
                  </a:lnTo>
                  <a:lnTo>
                    <a:pt x="508076" y="1127760"/>
                  </a:lnTo>
                  <a:lnTo>
                    <a:pt x="276885" y="1127760"/>
                  </a:lnTo>
                  <a:lnTo>
                    <a:pt x="276885" y="45720"/>
                  </a:lnTo>
                  <a:lnTo>
                    <a:pt x="508076" y="45720"/>
                  </a:lnTo>
                  <a:lnTo>
                    <a:pt x="508076" y="0"/>
                  </a:lnTo>
                  <a:close/>
                </a:path>
              </a:pathLst>
            </a:custGeom>
            <a:solidFill>
              <a:srgbClr val="626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32364" y="2085568"/>
              <a:ext cx="553503" cy="5534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31481" y="3163389"/>
              <a:ext cx="555272" cy="5552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83566" y="2085557"/>
              <a:ext cx="536501" cy="53650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77899" y="3167109"/>
              <a:ext cx="547833" cy="54783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81849" y="4278782"/>
              <a:ext cx="539931" cy="5399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24465" y="4249410"/>
              <a:ext cx="569276" cy="56929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127225" y="0"/>
              <a:ext cx="1288415" cy="2070735"/>
            </a:xfrm>
            <a:custGeom>
              <a:avLst/>
              <a:gdLst/>
              <a:ahLst/>
              <a:cxnLst/>
              <a:rect l="l" t="t" r="r" b="b"/>
              <a:pathLst>
                <a:path w="1288415" h="2070735">
                  <a:moveTo>
                    <a:pt x="573997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9" y="1905680"/>
                  </a:lnTo>
                  <a:lnTo>
                    <a:pt x="28379" y="1947314"/>
                  </a:lnTo>
                  <a:lnTo>
                    <a:pt x="53740" y="1984827"/>
                  </a:lnTo>
                  <a:lnTo>
                    <a:pt x="86027" y="2017098"/>
                  </a:lnTo>
                  <a:lnTo>
                    <a:pt x="124625" y="2043005"/>
                  </a:lnTo>
                  <a:lnTo>
                    <a:pt x="169841" y="2061629"/>
                  </a:lnTo>
                  <a:lnTo>
                    <a:pt x="216981" y="2070548"/>
                  </a:lnTo>
                  <a:lnTo>
                    <a:pt x="264580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8347" y="1322794"/>
                  </a:lnTo>
                  <a:lnTo>
                    <a:pt x="1288347" y="1313289"/>
                  </a:lnTo>
                  <a:lnTo>
                    <a:pt x="517270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1" y="6561"/>
                  </a:lnTo>
                  <a:lnTo>
                    <a:pt x="573997" y="0"/>
                  </a:lnTo>
                  <a:close/>
                </a:path>
                <a:path w="1288415" h="2070735">
                  <a:moveTo>
                    <a:pt x="1288347" y="722009"/>
                  </a:moveTo>
                  <a:lnTo>
                    <a:pt x="1277899" y="728555"/>
                  </a:lnTo>
                  <a:lnTo>
                    <a:pt x="517270" y="1313289"/>
                  </a:lnTo>
                  <a:lnTo>
                    <a:pt x="1288347" y="1313289"/>
                  </a:lnTo>
                  <a:lnTo>
                    <a:pt x="1288347" y="722009"/>
                  </a:lnTo>
                  <a:close/>
                </a:path>
              </a:pathLst>
            </a:custGeom>
            <a:solidFill>
              <a:srgbClr val="DF8F5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895896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DF8F5E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530994" y="2087227"/>
            <a:ext cx="1054100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161925">
              <a:lnSpc>
                <a:spcPct val="76200"/>
              </a:lnSpc>
              <a:spcBef>
                <a:spcPts val="500"/>
              </a:spcBef>
            </a:pPr>
            <a:r>
              <a:rPr sz="1400" spc="35" dirty="0">
                <a:solidFill>
                  <a:srgbClr val="414042"/>
                </a:solidFill>
                <a:latin typeface="Verdana"/>
                <a:cs typeface="Verdana"/>
              </a:rPr>
              <a:t>Access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414042"/>
                </a:solidFill>
                <a:latin typeface="Verdana"/>
                <a:cs typeface="Verdana"/>
              </a:rPr>
              <a:t>to  </a:t>
            </a:r>
            <a:r>
              <a:rPr sz="1400" spc="-20" dirty="0">
                <a:solidFill>
                  <a:srgbClr val="414042"/>
                </a:solidFill>
                <a:latin typeface="Verdana"/>
                <a:cs typeface="Verdana"/>
              </a:rPr>
              <a:t>Information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0724" y="5769031"/>
            <a:ext cx="257810" cy="308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-75" dirty="0">
                <a:solidFill>
                  <a:srgbClr val="231F20"/>
                </a:solidFill>
                <a:latin typeface="Verdana"/>
                <a:cs typeface="Verdana"/>
              </a:rPr>
              <a:t>6</a:t>
            </a:fld>
            <a:endParaRPr sz="18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25753" y="2138078"/>
            <a:ext cx="1397635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Anti-corruption</a:t>
            </a:r>
            <a:endParaRPr lang="en-US" sz="1400" spc="10" dirty="0">
              <a:solidFill>
                <a:srgbClr val="414042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10" dirty="0">
                <a:solidFill>
                  <a:srgbClr val="414042"/>
                </a:solidFill>
                <a:latin typeface="Verdana"/>
                <a:cs typeface="Verdana"/>
              </a:rPr>
              <a:t>Initiatives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95349" y="3179808"/>
            <a:ext cx="1778000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ct val="76200"/>
              </a:lnSpc>
              <a:spcBef>
                <a:spcPts val="500"/>
              </a:spcBef>
            </a:pP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Alternative Dispute </a:t>
            </a:r>
            <a:r>
              <a:rPr sz="1400" spc="-480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Resolution</a:t>
            </a:r>
            <a:r>
              <a:rPr sz="1400" spc="-100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Methods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95349" y="4295325"/>
            <a:ext cx="1482090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ct val="76200"/>
              </a:lnSpc>
              <a:spcBef>
                <a:spcPts val="500"/>
              </a:spcBef>
            </a:pPr>
            <a:r>
              <a:rPr sz="1400" spc="5" dirty="0">
                <a:solidFill>
                  <a:srgbClr val="414042"/>
                </a:solidFill>
                <a:latin typeface="Verdana"/>
                <a:cs typeface="Verdana"/>
              </a:rPr>
              <a:t>Rights</a:t>
            </a:r>
            <a:r>
              <a:rPr sz="1400" spc="-10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35" dirty="0">
                <a:solidFill>
                  <a:srgbClr val="414042"/>
                </a:solidFill>
                <a:latin typeface="Verdana"/>
                <a:cs typeface="Verdana"/>
              </a:rPr>
              <a:t>of</a:t>
            </a:r>
            <a:r>
              <a:rPr sz="1400" spc="-10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-5" dirty="0">
                <a:solidFill>
                  <a:srgbClr val="414042"/>
                </a:solidFill>
                <a:latin typeface="Verdana"/>
                <a:cs typeface="Verdana"/>
              </a:rPr>
              <a:t>Parties </a:t>
            </a:r>
            <a:r>
              <a:rPr sz="1400" spc="-480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-15" dirty="0">
                <a:solidFill>
                  <a:srgbClr val="414042"/>
                </a:solidFill>
                <a:latin typeface="Verdana"/>
                <a:cs typeface="Verdana"/>
              </a:rPr>
              <a:t>Guarantee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32162" y="3211456"/>
            <a:ext cx="953135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121285">
              <a:lnSpc>
                <a:spcPct val="76200"/>
              </a:lnSpc>
              <a:spcBef>
                <a:spcPts val="500"/>
              </a:spcBef>
            </a:pPr>
            <a:r>
              <a:rPr sz="1400" spc="-20" dirty="0">
                <a:solidFill>
                  <a:srgbClr val="414042"/>
                </a:solidFill>
                <a:latin typeface="Verdana"/>
                <a:cs typeface="Verdana"/>
              </a:rPr>
              <a:t>Incentive  </a:t>
            </a:r>
            <a:r>
              <a:rPr sz="1400" spc="20" dirty="0">
                <a:solidFill>
                  <a:srgbClr val="414042"/>
                </a:solidFill>
                <a:latin typeface="Verdana"/>
                <a:cs typeface="Verdana"/>
              </a:rPr>
              <a:t>Protection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86976" y="4386536"/>
            <a:ext cx="11982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Predictability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63446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5434" y="671078"/>
            <a:ext cx="595288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spc="170" dirty="0">
                <a:latin typeface="Lucida Sans Unicode"/>
                <a:cs typeface="Lucida Sans Unicode"/>
              </a:rPr>
              <a:t>Public Administration</a:t>
            </a:r>
            <a:endParaRPr sz="4000" dirty="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86220" y="515101"/>
            <a:ext cx="576580" cy="619125"/>
            <a:chOff x="4247054" y="515101"/>
            <a:chExt cx="576580" cy="619125"/>
          </a:xfrm>
        </p:grpSpPr>
        <p:sp>
          <p:nvSpPr>
            <p:cNvPr id="5" name="object 5"/>
            <p:cNvSpPr/>
            <p:nvPr/>
          </p:nvSpPr>
          <p:spPr>
            <a:xfrm>
              <a:off x="4492735" y="855123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9"/>
                  </a:lnTo>
                  <a:lnTo>
                    <a:pt x="177" y="112190"/>
                  </a:lnTo>
                  <a:lnTo>
                    <a:pt x="0" y="115822"/>
                  </a:lnTo>
                  <a:lnTo>
                    <a:pt x="1248" y="125202"/>
                  </a:lnTo>
                  <a:lnTo>
                    <a:pt x="242773" y="274521"/>
                  </a:lnTo>
                  <a:lnTo>
                    <a:pt x="256321" y="278968"/>
                  </a:lnTo>
                  <a:lnTo>
                    <a:pt x="270048" y="277910"/>
                  </a:lnTo>
                  <a:lnTo>
                    <a:pt x="282376" y="271783"/>
                  </a:lnTo>
                  <a:lnTo>
                    <a:pt x="291731" y="261021"/>
                  </a:lnTo>
                  <a:lnTo>
                    <a:pt x="296178" y="247462"/>
                  </a:lnTo>
                  <a:lnTo>
                    <a:pt x="295119" y="233738"/>
                  </a:lnTo>
                  <a:lnTo>
                    <a:pt x="288988" y="221420"/>
                  </a:lnTo>
                  <a:lnTo>
                    <a:pt x="278218" y="212075"/>
                  </a:lnTo>
                  <a:lnTo>
                    <a:pt x="124371" y="124737"/>
                  </a:lnTo>
                  <a:lnTo>
                    <a:pt x="292557" y="69937"/>
                  </a:lnTo>
                  <a:lnTo>
                    <a:pt x="304970" y="62913"/>
                  </a:lnTo>
                  <a:lnTo>
                    <a:pt x="313432" y="52063"/>
                  </a:lnTo>
                  <a:lnTo>
                    <a:pt x="317213" y="38835"/>
                  </a:lnTo>
                  <a:lnTo>
                    <a:pt x="315582" y="24674"/>
                  </a:lnTo>
                  <a:lnTo>
                    <a:pt x="308567" y="12250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B7E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47054" y="515101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72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888"/>
                  </a:lnTo>
                  <a:lnTo>
                    <a:pt x="148586" y="296284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6D41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79422" y="515106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59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D19A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619960" y="1672817"/>
            <a:ext cx="1202055" cy="1202055"/>
            <a:chOff x="2619960" y="1672817"/>
            <a:chExt cx="1202055" cy="1202055"/>
          </a:xfrm>
        </p:grpSpPr>
        <p:sp>
          <p:nvSpPr>
            <p:cNvPr id="9" name="object 9"/>
            <p:cNvSpPr/>
            <p:nvPr/>
          </p:nvSpPr>
          <p:spPr>
            <a:xfrm>
              <a:off x="2619960" y="1672817"/>
              <a:ext cx="1202055" cy="1202055"/>
            </a:xfrm>
            <a:custGeom>
              <a:avLst/>
              <a:gdLst/>
              <a:ahLst/>
              <a:cxnLst/>
              <a:rect l="l" t="t" r="r" b="b"/>
              <a:pathLst>
                <a:path w="1202054" h="1202055">
                  <a:moveTo>
                    <a:pt x="600836" y="0"/>
                  </a:moveTo>
                  <a:lnTo>
                    <a:pt x="553892" y="1808"/>
                  </a:lnTo>
                  <a:lnTo>
                    <a:pt x="507934" y="7143"/>
                  </a:lnTo>
                  <a:lnTo>
                    <a:pt x="463096" y="15872"/>
                  </a:lnTo>
                  <a:lnTo>
                    <a:pt x="419512" y="27861"/>
                  </a:lnTo>
                  <a:lnTo>
                    <a:pt x="377316" y="42977"/>
                  </a:lnTo>
                  <a:lnTo>
                    <a:pt x="336640" y="61084"/>
                  </a:lnTo>
                  <a:lnTo>
                    <a:pt x="297620" y="82050"/>
                  </a:lnTo>
                  <a:lnTo>
                    <a:pt x="260388" y="105742"/>
                  </a:lnTo>
                  <a:lnTo>
                    <a:pt x="225079" y="132024"/>
                  </a:lnTo>
                  <a:lnTo>
                    <a:pt x="191826" y="160764"/>
                  </a:lnTo>
                  <a:lnTo>
                    <a:pt x="160762" y="191827"/>
                  </a:lnTo>
                  <a:lnTo>
                    <a:pt x="132023" y="225081"/>
                  </a:lnTo>
                  <a:lnTo>
                    <a:pt x="105741" y="260391"/>
                  </a:lnTo>
                  <a:lnTo>
                    <a:pt x="82050" y="297624"/>
                  </a:lnTo>
                  <a:lnTo>
                    <a:pt x="61084" y="336645"/>
                  </a:lnTo>
                  <a:lnTo>
                    <a:pt x="42976" y="377321"/>
                  </a:lnTo>
                  <a:lnTo>
                    <a:pt x="27861" y="419519"/>
                  </a:lnTo>
                  <a:lnTo>
                    <a:pt x="15872" y="463104"/>
                  </a:lnTo>
                  <a:lnTo>
                    <a:pt x="7143" y="507944"/>
                  </a:lnTo>
                  <a:lnTo>
                    <a:pt x="1808" y="553903"/>
                  </a:lnTo>
                  <a:lnTo>
                    <a:pt x="0" y="600849"/>
                  </a:lnTo>
                  <a:lnTo>
                    <a:pt x="1808" y="647817"/>
                  </a:lnTo>
                  <a:lnTo>
                    <a:pt x="7143" y="693793"/>
                  </a:lnTo>
                  <a:lnTo>
                    <a:pt x="15872" y="738646"/>
                  </a:lnTo>
                  <a:lnTo>
                    <a:pt x="27861" y="782241"/>
                  </a:lnTo>
                  <a:lnTo>
                    <a:pt x="42976" y="824446"/>
                  </a:lnTo>
                  <a:lnTo>
                    <a:pt x="61084" y="865126"/>
                  </a:lnTo>
                  <a:lnTo>
                    <a:pt x="82050" y="904148"/>
                  </a:lnTo>
                  <a:lnTo>
                    <a:pt x="105741" y="941380"/>
                  </a:lnTo>
                  <a:lnTo>
                    <a:pt x="132023" y="976687"/>
                  </a:lnTo>
                  <a:lnTo>
                    <a:pt x="160762" y="1009936"/>
                  </a:lnTo>
                  <a:lnTo>
                    <a:pt x="191826" y="1040993"/>
                  </a:lnTo>
                  <a:lnTo>
                    <a:pt x="225079" y="1069726"/>
                  </a:lnTo>
                  <a:lnTo>
                    <a:pt x="260388" y="1096001"/>
                  </a:lnTo>
                  <a:lnTo>
                    <a:pt x="297620" y="1119685"/>
                  </a:lnTo>
                  <a:lnTo>
                    <a:pt x="336640" y="1140643"/>
                  </a:lnTo>
                  <a:lnTo>
                    <a:pt x="377316" y="1158743"/>
                  </a:lnTo>
                  <a:lnTo>
                    <a:pt x="419512" y="1173851"/>
                  </a:lnTo>
                  <a:lnTo>
                    <a:pt x="463096" y="1185835"/>
                  </a:lnTo>
                  <a:lnTo>
                    <a:pt x="507934" y="1194559"/>
                  </a:lnTo>
                  <a:lnTo>
                    <a:pt x="553892" y="1199892"/>
                  </a:lnTo>
                  <a:lnTo>
                    <a:pt x="600836" y="1201699"/>
                  </a:lnTo>
                  <a:lnTo>
                    <a:pt x="647782" y="1199892"/>
                  </a:lnTo>
                  <a:lnTo>
                    <a:pt x="693742" y="1194559"/>
                  </a:lnTo>
                  <a:lnTo>
                    <a:pt x="738581" y="1185835"/>
                  </a:lnTo>
                  <a:lnTo>
                    <a:pt x="782167" y="1173851"/>
                  </a:lnTo>
                  <a:lnTo>
                    <a:pt x="824364" y="1158743"/>
                  </a:lnTo>
                  <a:lnTo>
                    <a:pt x="865041" y="1140643"/>
                  </a:lnTo>
                  <a:lnTo>
                    <a:pt x="904062" y="1119685"/>
                  </a:lnTo>
                  <a:lnTo>
                    <a:pt x="941295" y="1096001"/>
                  </a:lnTo>
                  <a:lnTo>
                    <a:pt x="976605" y="1069726"/>
                  </a:lnTo>
                  <a:lnTo>
                    <a:pt x="1009858" y="1040993"/>
                  </a:lnTo>
                  <a:lnTo>
                    <a:pt x="1040922" y="1009936"/>
                  </a:lnTo>
                  <a:lnTo>
                    <a:pt x="1069662" y="976687"/>
                  </a:lnTo>
                  <a:lnTo>
                    <a:pt x="1095944" y="941380"/>
                  </a:lnTo>
                  <a:lnTo>
                    <a:pt x="1119635" y="904148"/>
                  </a:lnTo>
                  <a:lnTo>
                    <a:pt x="1140601" y="865126"/>
                  </a:lnTo>
                  <a:lnTo>
                    <a:pt x="1158709" y="824446"/>
                  </a:lnTo>
                  <a:lnTo>
                    <a:pt x="1173824" y="782241"/>
                  </a:lnTo>
                  <a:lnTo>
                    <a:pt x="1185813" y="738646"/>
                  </a:lnTo>
                  <a:lnTo>
                    <a:pt x="1194542" y="693793"/>
                  </a:lnTo>
                  <a:lnTo>
                    <a:pt x="1199878" y="647817"/>
                  </a:lnTo>
                  <a:lnTo>
                    <a:pt x="1201686" y="600849"/>
                  </a:lnTo>
                  <a:lnTo>
                    <a:pt x="1199878" y="553903"/>
                  </a:lnTo>
                  <a:lnTo>
                    <a:pt x="1194542" y="507944"/>
                  </a:lnTo>
                  <a:lnTo>
                    <a:pt x="1185813" y="463104"/>
                  </a:lnTo>
                  <a:lnTo>
                    <a:pt x="1173824" y="419519"/>
                  </a:lnTo>
                  <a:lnTo>
                    <a:pt x="1158709" y="377321"/>
                  </a:lnTo>
                  <a:lnTo>
                    <a:pt x="1140601" y="336645"/>
                  </a:lnTo>
                  <a:lnTo>
                    <a:pt x="1119635" y="297624"/>
                  </a:lnTo>
                  <a:lnTo>
                    <a:pt x="1095944" y="260391"/>
                  </a:lnTo>
                  <a:lnTo>
                    <a:pt x="1069662" y="225081"/>
                  </a:lnTo>
                  <a:lnTo>
                    <a:pt x="1040922" y="191827"/>
                  </a:lnTo>
                  <a:lnTo>
                    <a:pt x="1009858" y="160764"/>
                  </a:lnTo>
                  <a:lnTo>
                    <a:pt x="976605" y="132024"/>
                  </a:lnTo>
                  <a:lnTo>
                    <a:pt x="941295" y="105742"/>
                  </a:lnTo>
                  <a:lnTo>
                    <a:pt x="904062" y="82050"/>
                  </a:lnTo>
                  <a:lnTo>
                    <a:pt x="865041" y="61084"/>
                  </a:lnTo>
                  <a:lnTo>
                    <a:pt x="824364" y="42977"/>
                  </a:lnTo>
                  <a:lnTo>
                    <a:pt x="782167" y="27861"/>
                  </a:lnTo>
                  <a:lnTo>
                    <a:pt x="738581" y="15872"/>
                  </a:lnTo>
                  <a:lnTo>
                    <a:pt x="693742" y="7143"/>
                  </a:lnTo>
                  <a:lnTo>
                    <a:pt x="647782" y="1808"/>
                  </a:lnTo>
                  <a:lnTo>
                    <a:pt x="600836" y="0"/>
                  </a:lnTo>
                  <a:close/>
                </a:path>
              </a:pathLst>
            </a:custGeom>
            <a:solidFill>
              <a:srgbClr val="D9D6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5319" y="1908184"/>
              <a:ext cx="730965" cy="73096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442988" y="2950579"/>
            <a:ext cx="1473835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59385" marR="5080" indent="-147320">
              <a:lnSpc>
                <a:spcPct val="76200"/>
              </a:lnSpc>
              <a:spcBef>
                <a:spcPts val="500"/>
              </a:spcBef>
            </a:pPr>
            <a:r>
              <a:rPr sz="1400" spc="-20" dirty="0">
                <a:solidFill>
                  <a:srgbClr val="414042"/>
                </a:solidFill>
                <a:latin typeface="Verdana"/>
                <a:cs typeface="Verdana"/>
              </a:rPr>
              <a:t>Interinstitutional  </a:t>
            </a: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Coordination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42608" y="1672817"/>
            <a:ext cx="1202055" cy="1202055"/>
            <a:chOff x="5042608" y="1672817"/>
            <a:chExt cx="1202055" cy="1202055"/>
          </a:xfrm>
        </p:grpSpPr>
        <p:sp>
          <p:nvSpPr>
            <p:cNvPr id="13" name="object 13"/>
            <p:cNvSpPr/>
            <p:nvPr/>
          </p:nvSpPr>
          <p:spPr>
            <a:xfrm>
              <a:off x="5042608" y="1672817"/>
              <a:ext cx="1202055" cy="1202055"/>
            </a:xfrm>
            <a:custGeom>
              <a:avLst/>
              <a:gdLst/>
              <a:ahLst/>
              <a:cxnLst/>
              <a:rect l="l" t="t" r="r" b="b"/>
              <a:pathLst>
                <a:path w="1202054" h="1202055">
                  <a:moveTo>
                    <a:pt x="600836" y="0"/>
                  </a:moveTo>
                  <a:lnTo>
                    <a:pt x="553892" y="1808"/>
                  </a:lnTo>
                  <a:lnTo>
                    <a:pt x="507934" y="7143"/>
                  </a:lnTo>
                  <a:lnTo>
                    <a:pt x="463096" y="15872"/>
                  </a:lnTo>
                  <a:lnTo>
                    <a:pt x="419512" y="27861"/>
                  </a:lnTo>
                  <a:lnTo>
                    <a:pt x="377316" y="42977"/>
                  </a:lnTo>
                  <a:lnTo>
                    <a:pt x="336640" y="61084"/>
                  </a:lnTo>
                  <a:lnTo>
                    <a:pt x="297620" y="82050"/>
                  </a:lnTo>
                  <a:lnTo>
                    <a:pt x="260388" y="105742"/>
                  </a:lnTo>
                  <a:lnTo>
                    <a:pt x="225079" y="132024"/>
                  </a:lnTo>
                  <a:lnTo>
                    <a:pt x="191826" y="160764"/>
                  </a:lnTo>
                  <a:lnTo>
                    <a:pt x="160762" y="191827"/>
                  </a:lnTo>
                  <a:lnTo>
                    <a:pt x="132023" y="225081"/>
                  </a:lnTo>
                  <a:lnTo>
                    <a:pt x="105741" y="260391"/>
                  </a:lnTo>
                  <a:lnTo>
                    <a:pt x="82050" y="297624"/>
                  </a:lnTo>
                  <a:lnTo>
                    <a:pt x="61084" y="336645"/>
                  </a:lnTo>
                  <a:lnTo>
                    <a:pt x="42976" y="377321"/>
                  </a:lnTo>
                  <a:lnTo>
                    <a:pt x="27861" y="419519"/>
                  </a:lnTo>
                  <a:lnTo>
                    <a:pt x="15872" y="463104"/>
                  </a:lnTo>
                  <a:lnTo>
                    <a:pt x="7143" y="507944"/>
                  </a:lnTo>
                  <a:lnTo>
                    <a:pt x="1808" y="553903"/>
                  </a:lnTo>
                  <a:lnTo>
                    <a:pt x="0" y="600849"/>
                  </a:lnTo>
                  <a:lnTo>
                    <a:pt x="1808" y="647817"/>
                  </a:lnTo>
                  <a:lnTo>
                    <a:pt x="7143" y="693793"/>
                  </a:lnTo>
                  <a:lnTo>
                    <a:pt x="15872" y="738646"/>
                  </a:lnTo>
                  <a:lnTo>
                    <a:pt x="27861" y="782241"/>
                  </a:lnTo>
                  <a:lnTo>
                    <a:pt x="42976" y="824446"/>
                  </a:lnTo>
                  <a:lnTo>
                    <a:pt x="61084" y="865126"/>
                  </a:lnTo>
                  <a:lnTo>
                    <a:pt x="82050" y="904148"/>
                  </a:lnTo>
                  <a:lnTo>
                    <a:pt x="105741" y="941380"/>
                  </a:lnTo>
                  <a:lnTo>
                    <a:pt x="132023" y="976687"/>
                  </a:lnTo>
                  <a:lnTo>
                    <a:pt x="160762" y="1009936"/>
                  </a:lnTo>
                  <a:lnTo>
                    <a:pt x="191826" y="1040993"/>
                  </a:lnTo>
                  <a:lnTo>
                    <a:pt x="225079" y="1069726"/>
                  </a:lnTo>
                  <a:lnTo>
                    <a:pt x="260388" y="1096001"/>
                  </a:lnTo>
                  <a:lnTo>
                    <a:pt x="297620" y="1119685"/>
                  </a:lnTo>
                  <a:lnTo>
                    <a:pt x="336640" y="1140643"/>
                  </a:lnTo>
                  <a:lnTo>
                    <a:pt x="377316" y="1158743"/>
                  </a:lnTo>
                  <a:lnTo>
                    <a:pt x="419512" y="1173851"/>
                  </a:lnTo>
                  <a:lnTo>
                    <a:pt x="463096" y="1185835"/>
                  </a:lnTo>
                  <a:lnTo>
                    <a:pt x="507934" y="1194559"/>
                  </a:lnTo>
                  <a:lnTo>
                    <a:pt x="553892" y="1199892"/>
                  </a:lnTo>
                  <a:lnTo>
                    <a:pt x="600836" y="1201699"/>
                  </a:lnTo>
                  <a:lnTo>
                    <a:pt x="647782" y="1199892"/>
                  </a:lnTo>
                  <a:lnTo>
                    <a:pt x="693742" y="1194559"/>
                  </a:lnTo>
                  <a:lnTo>
                    <a:pt x="738581" y="1185835"/>
                  </a:lnTo>
                  <a:lnTo>
                    <a:pt x="782167" y="1173851"/>
                  </a:lnTo>
                  <a:lnTo>
                    <a:pt x="824364" y="1158743"/>
                  </a:lnTo>
                  <a:lnTo>
                    <a:pt x="865041" y="1140643"/>
                  </a:lnTo>
                  <a:lnTo>
                    <a:pt x="904062" y="1119685"/>
                  </a:lnTo>
                  <a:lnTo>
                    <a:pt x="941295" y="1096001"/>
                  </a:lnTo>
                  <a:lnTo>
                    <a:pt x="976605" y="1069726"/>
                  </a:lnTo>
                  <a:lnTo>
                    <a:pt x="1009858" y="1040993"/>
                  </a:lnTo>
                  <a:lnTo>
                    <a:pt x="1040922" y="1009936"/>
                  </a:lnTo>
                  <a:lnTo>
                    <a:pt x="1069662" y="976687"/>
                  </a:lnTo>
                  <a:lnTo>
                    <a:pt x="1095944" y="941380"/>
                  </a:lnTo>
                  <a:lnTo>
                    <a:pt x="1119635" y="904148"/>
                  </a:lnTo>
                  <a:lnTo>
                    <a:pt x="1140601" y="865126"/>
                  </a:lnTo>
                  <a:lnTo>
                    <a:pt x="1158709" y="824446"/>
                  </a:lnTo>
                  <a:lnTo>
                    <a:pt x="1173824" y="782241"/>
                  </a:lnTo>
                  <a:lnTo>
                    <a:pt x="1185813" y="738646"/>
                  </a:lnTo>
                  <a:lnTo>
                    <a:pt x="1194542" y="693793"/>
                  </a:lnTo>
                  <a:lnTo>
                    <a:pt x="1199878" y="647817"/>
                  </a:lnTo>
                  <a:lnTo>
                    <a:pt x="1201686" y="600849"/>
                  </a:lnTo>
                  <a:lnTo>
                    <a:pt x="1199878" y="553903"/>
                  </a:lnTo>
                  <a:lnTo>
                    <a:pt x="1194542" y="507944"/>
                  </a:lnTo>
                  <a:lnTo>
                    <a:pt x="1185813" y="463104"/>
                  </a:lnTo>
                  <a:lnTo>
                    <a:pt x="1173824" y="419519"/>
                  </a:lnTo>
                  <a:lnTo>
                    <a:pt x="1158709" y="377321"/>
                  </a:lnTo>
                  <a:lnTo>
                    <a:pt x="1140601" y="336645"/>
                  </a:lnTo>
                  <a:lnTo>
                    <a:pt x="1119635" y="297624"/>
                  </a:lnTo>
                  <a:lnTo>
                    <a:pt x="1095944" y="260391"/>
                  </a:lnTo>
                  <a:lnTo>
                    <a:pt x="1069662" y="225081"/>
                  </a:lnTo>
                  <a:lnTo>
                    <a:pt x="1040922" y="191827"/>
                  </a:lnTo>
                  <a:lnTo>
                    <a:pt x="1009858" y="160764"/>
                  </a:lnTo>
                  <a:lnTo>
                    <a:pt x="976605" y="132024"/>
                  </a:lnTo>
                  <a:lnTo>
                    <a:pt x="941295" y="105742"/>
                  </a:lnTo>
                  <a:lnTo>
                    <a:pt x="904062" y="82050"/>
                  </a:lnTo>
                  <a:lnTo>
                    <a:pt x="865041" y="61084"/>
                  </a:lnTo>
                  <a:lnTo>
                    <a:pt x="824364" y="42977"/>
                  </a:lnTo>
                  <a:lnTo>
                    <a:pt x="782167" y="27861"/>
                  </a:lnTo>
                  <a:lnTo>
                    <a:pt x="738581" y="15872"/>
                  </a:lnTo>
                  <a:lnTo>
                    <a:pt x="693742" y="7143"/>
                  </a:lnTo>
                  <a:lnTo>
                    <a:pt x="647782" y="1808"/>
                  </a:lnTo>
                  <a:lnTo>
                    <a:pt x="600836" y="0"/>
                  </a:lnTo>
                  <a:close/>
                </a:path>
              </a:pathLst>
            </a:custGeom>
            <a:solidFill>
              <a:srgbClr val="CA2225">
                <a:alpha val="1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7814" y="1876805"/>
              <a:ext cx="793719" cy="79371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530638" y="2950579"/>
            <a:ext cx="2248535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196215">
              <a:lnSpc>
                <a:spcPct val="76200"/>
              </a:lnSpc>
              <a:spcBef>
                <a:spcPts val="500"/>
              </a:spcBef>
            </a:pP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Project </a:t>
            </a: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Planning and </a:t>
            </a:r>
            <a:r>
              <a:rPr sz="1400" spc="5" dirty="0">
                <a:solidFill>
                  <a:srgbClr val="414042"/>
                </a:solidFill>
                <a:latin typeface="Verdana"/>
                <a:cs typeface="Verdana"/>
              </a:rPr>
              <a:t> Prioritization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Articulation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436323" y="1672817"/>
            <a:ext cx="1202055" cy="1202055"/>
            <a:chOff x="7436323" y="1672817"/>
            <a:chExt cx="1202055" cy="1202055"/>
          </a:xfrm>
        </p:grpSpPr>
        <p:sp>
          <p:nvSpPr>
            <p:cNvPr id="17" name="object 17"/>
            <p:cNvSpPr/>
            <p:nvPr/>
          </p:nvSpPr>
          <p:spPr>
            <a:xfrm>
              <a:off x="7436323" y="1672817"/>
              <a:ext cx="1202055" cy="1202055"/>
            </a:xfrm>
            <a:custGeom>
              <a:avLst/>
              <a:gdLst/>
              <a:ahLst/>
              <a:cxnLst/>
              <a:rect l="l" t="t" r="r" b="b"/>
              <a:pathLst>
                <a:path w="1202054" h="1202055">
                  <a:moveTo>
                    <a:pt x="600836" y="0"/>
                  </a:moveTo>
                  <a:lnTo>
                    <a:pt x="553892" y="1808"/>
                  </a:lnTo>
                  <a:lnTo>
                    <a:pt x="507934" y="7143"/>
                  </a:lnTo>
                  <a:lnTo>
                    <a:pt x="463096" y="15872"/>
                  </a:lnTo>
                  <a:lnTo>
                    <a:pt x="419512" y="27861"/>
                  </a:lnTo>
                  <a:lnTo>
                    <a:pt x="377316" y="42977"/>
                  </a:lnTo>
                  <a:lnTo>
                    <a:pt x="336640" y="61084"/>
                  </a:lnTo>
                  <a:lnTo>
                    <a:pt x="297620" y="82050"/>
                  </a:lnTo>
                  <a:lnTo>
                    <a:pt x="260388" y="105742"/>
                  </a:lnTo>
                  <a:lnTo>
                    <a:pt x="225079" y="132024"/>
                  </a:lnTo>
                  <a:lnTo>
                    <a:pt x="191826" y="160764"/>
                  </a:lnTo>
                  <a:lnTo>
                    <a:pt x="160762" y="191827"/>
                  </a:lnTo>
                  <a:lnTo>
                    <a:pt x="132023" y="225081"/>
                  </a:lnTo>
                  <a:lnTo>
                    <a:pt x="105741" y="260391"/>
                  </a:lnTo>
                  <a:lnTo>
                    <a:pt x="82050" y="297624"/>
                  </a:lnTo>
                  <a:lnTo>
                    <a:pt x="61084" y="336645"/>
                  </a:lnTo>
                  <a:lnTo>
                    <a:pt x="42976" y="377321"/>
                  </a:lnTo>
                  <a:lnTo>
                    <a:pt x="27861" y="419519"/>
                  </a:lnTo>
                  <a:lnTo>
                    <a:pt x="15872" y="463104"/>
                  </a:lnTo>
                  <a:lnTo>
                    <a:pt x="7143" y="507944"/>
                  </a:lnTo>
                  <a:lnTo>
                    <a:pt x="1808" y="553903"/>
                  </a:lnTo>
                  <a:lnTo>
                    <a:pt x="0" y="600849"/>
                  </a:lnTo>
                  <a:lnTo>
                    <a:pt x="1808" y="647817"/>
                  </a:lnTo>
                  <a:lnTo>
                    <a:pt x="7143" y="693793"/>
                  </a:lnTo>
                  <a:lnTo>
                    <a:pt x="15872" y="738646"/>
                  </a:lnTo>
                  <a:lnTo>
                    <a:pt x="27861" y="782241"/>
                  </a:lnTo>
                  <a:lnTo>
                    <a:pt x="42976" y="824446"/>
                  </a:lnTo>
                  <a:lnTo>
                    <a:pt x="61084" y="865126"/>
                  </a:lnTo>
                  <a:lnTo>
                    <a:pt x="82050" y="904148"/>
                  </a:lnTo>
                  <a:lnTo>
                    <a:pt x="105741" y="941380"/>
                  </a:lnTo>
                  <a:lnTo>
                    <a:pt x="132023" y="976687"/>
                  </a:lnTo>
                  <a:lnTo>
                    <a:pt x="160762" y="1009936"/>
                  </a:lnTo>
                  <a:lnTo>
                    <a:pt x="191826" y="1040993"/>
                  </a:lnTo>
                  <a:lnTo>
                    <a:pt x="225079" y="1069726"/>
                  </a:lnTo>
                  <a:lnTo>
                    <a:pt x="260388" y="1096001"/>
                  </a:lnTo>
                  <a:lnTo>
                    <a:pt x="297620" y="1119685"/>
                  </a:lnTo>
                  <a:lnTo>
                    <a:pt x="336640" y="1140643"/>
                  </a:lnTo>
                  <a:lnTo>
                    <a:pt x="377316" y="1158743"/>
                  </a:lnTo>
                  <a:lnTo>
                    <a:pt x="419512" y="1173851"/>
                  </a:lnTo>
                  <a:lnTo>
                    <a:pt x="463096" y="1185835"/>
                  </a:lnTo>
                  <a:lnTo>
                    <a:pt x="507934" y="1194559"/>
                  </a:lnTo>
                  <a:lnTo>
                    <a:pt x="553892" y="1199892"/>
                  </a:lnTo>
                  <a:lnTo>
                    <a:pt x="600836" y="1201699"/>
                  </a:lnTo>
                  <a:lnTo>
                    <a:pt x="647782" y="1199892"/>
                  </a:lnTo>
                  <a:lnTo>
                    <a:pt x="693742" y="1194559"/>
                  </a:lnTo>
                  <a:lnTo>
                    <a:pt x="738581" y="1185835"/>
                  </a:lnTo>
                  <a:lnTo>
                    <a:pt x="782167" y="1173851"/>
                  </a:lnTo>
                  <a:lnTo>
                    <a:pt x="824364" y="1158743"/>
                  </a:lnTo>
                  <a:lnTo>
                    <a:pt x="865041" y="1140643"/>
                  </a:lnTo>
                  <a:lnTo>
                    <a:pt x="904062" y="1119685"/>
                  </a:lnTo>
                  <a:lnTo>
                    <a:pt x="941295" y="1096001"/>
                  </a:lnTo>
                  <a:lnTo>
                    <a:pt x="976605" y="1069726"/>
                  </a:lnTo>
                  <a:lnTo>
                    <a:pt x="1009858" y="1040993"/>
                  </a:lnTo>
                  <a:lnTo>
                    <a:pt x="1040922" y="1009936"/>
                  </a:lnTo>
                  <a:lnTo>
                    <a:pt x="1069662" y="976687"/>
                  </a:lnTo>
                  <a:lnTo>
                    <a:pt x="1095944" y="941380"/>
                  </a:lnTo>
                  <a:lnTo>
                    <a:pt x="1119635" y="904148"/>
                  </a:lnTo>
                  <a:lnTo>
                    <a:pt x="1140601" y="865126"/>
                  </a:lnTo>
                  <a:lnTo>
                    <a:pt x="1158709" y="824446"/>
                  </a:lnTo>
                  <a:lnTo>
                    <a:pt x="1173824" y="782241"/>
                  </a:lnTo>
                  <a:lnTo>
                    <a:pt x="1185813" y="738646"/>
                  </a:lnTo>
                  <a:lnTo>
                    <a:pt x="1194542" y="693793"/>
                  </a:lnTo>
                  <a:lnTo>
                    <a:pt x="1199878" y="647817"/>
                  </a:lnTo>
                  <a:lnTo>
                    <a:pt x="1201686" y="600849"/>
                  </a:lnTo>
                  <a:lnTo>
                    <a:pt x="1199878" y="553903"/>
                  </a:lnTo>
                  <a:lnTo>
                    <a:pt x="1194542" y="507944"/>
                  </a:lnTo>
                  <a:lnTo>
                    <a:pt x="1185813" y="463104"/>
                  </a:lnTo>
                  <a:lnTo>
                    <a:pt x="1173824" y="419519"/>
                  </a:lnTo>
                  <a:lnTo>
                    <a:pt x="1158709" y="377321"/>
                  </a:lnTo>
                  <a:lnTo>
                    <a:pt x="1140601" y="336645"/>
                  </a:lnTo>
                  <a:lnTo>
                    <a:pt x="1119635" y="297624"/>
                  </a:lnTo>
                  <a:lnTo>
                    <a:pt x="1095944" y="260391"/>
                  </a:lnTo>
                  <a:lnTo>
                    <a:pt x="1069662" y="225081"/>
                  </a:lnTo>
                  <a:lnTo>
                    <a:pt x="1040922" y="191827"/>
                  </a:lnTo>
                  <a:lnTo>
                    <a:pt x="1009858" y="160764"/>
                  </a:lnTo>
                  <a:lnTo>
                    <a:pt x="976605" y="132024"/>
                  </a:lnTo>
                  <a:lnTo>
                    <a:pt x="941295" y="105742"/>
                  </a:lnTo>
                  <a:lnTo>
                    <a:pt x="904062" y="82050"/>
                  </a:lnTo>
                  <a:lnTo>
                    <a:pt x="865041" y="61084"/>
                  </a:lnTo>
                  <a:lnTo>
                    <a:pt x="824364" y="42977"/>
                  </a:lnTo>
                  <a:lnTo>
                    <a:pt x="782167" y="27861"/>
                  </a:lnTo>
                  <a:lnTo>
                    <a:pt x="738581" y="15872"/>
                  </a:lnTo>
                  <a:lnTo>
                    <a:pt x="693742" y="7143"/>
                  </a:lnTo>
                  <a:lnTo>
                    <a:pt x="647782" y="1808"/>
                  </a:lnTo>
                  <a:lnTo>
                    <a:pt x="600836" y="0"/>
                  </a:lnTo>
                  <a:close/>
                </a:path>
              </a:pathLst>
            </a:custGeom>
            <a:solidFill>
              <a:srgbClr val="BED1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67028" y="1883829"/>
              <a:ext cx="779716" cy="77970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266731" y="2950579"/>
            <a:ext cx="1458595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9370" marR="5080" indent="-27305">
              <a:lnSpc>
                <a:spcPct val="76200"/>
              </a:lnSpc>
              <a:spcBef>
                <a:spcPts val="500"/>
              </a:spcBef>
            </a:pP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Private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414042"/>
                </a:solidFill>
                <a:latin typeface="Verdana"/>
                <a:cs typeface="Verdana"/>
              </a:rPr>
              <a:t>Initiative  Investors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Guide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19960" y="4162308"/>
            <a:ext cx="1202055" cy="1202055"/>
            <a:chOff x="2619960" y="4162308"/>
            <a:chExt cx="1202055" cy="1202055"/>
          </a:xfrm>
        </p:grpSpPr>
        <p:sp>
          <p:nvSpPr>
            <p:cNvPr id="21" name="object 21"/>
            <p:cNvSpPr/>
            <p:nvPr/>
          </p:nvSpPr>
          <p:spPr>
            <a:xfrm>
              <a:off x="2619960" y="4162308"/>
              <a:ext cx="1202055" cy="1202055"/>
            </a:xfrm>
            <a:custGeom>
              <a:avLst/>
              <a:gdLst/>
              <a:ahLst/>
              <a:cxnLst/>
              <a:rect l="l" t="t" r="r" b="b"/>
              <a:pathLst>
                <a:path w="1202054" h="1202054">
                  <a:moveTo>
                    <a:pt x="600836" y="0"/>
                  </a:moveTo>
                  <a:lnTo>
                    <a:pt x="553892" y="1808"/>
                  </a:lnTo>
                  <a:lnTo>
                    <a:pt x="507934" y="7143"/>
                  </a:lnTo>
                  <a:lnTo>
                    <a:pt x="463096" y="15872"/>
                  </a:lnTo>
                  <a:lnTo>
                    <a:pt x="419512" y="27861"/>
                  </a:lnTo>
                  <a:lnTo>
                    <a:pt x="377316" y="42977"/>
                  </a:lnTo>
                  <a:lnTo>
                    <a:pt x="336640" y="61084"/>
                  </a:lnTo>
                  <a:lnTo>
                    <a:pt x="297620" y="82050"/>
                  </a:lnTo>
                  <a:lnTo>
                    <a:pt x="260388" y="105742"/>
                  </a:lnTo>
                  <a:lnTo>
                    <a:pt x="225079" y="132024"/>
                  </a:lnTo>
                  <a:lnTo>
                    <a:pt x="191826" y="160764"/>
                  </a:lnTo>
                  <a:lnTo>
                    <a:pt x="160762" y="191827"/>
                  </a:lnTo>
                  <a:lnTo>
                    <a:pt x="132023" y="225081"/>
                  </a:lnTo>
                  <a:lnTo>
                    <a:pt x="105741" y="260391"/>
                  </a:lnTo>
                  <a:lnTo>
                    <a:pt x="82050" y="297624"/>
                  </a:lnTo>
                  <a:lnTo>
                    <a:pt x="61084" y="336645"/>
                  </a:lnTo>
                  <a:lnTo>
                    <a:pt x="42976" y="377321"/>
                  </a:lnTo>
                  <a:lnTo>
                    <a:pt x="27861" y="419519"/>
                  </a:lnTo>
                  <a:lnTo>
                    <a:pt x="15872" y="463104"/>
                  </a:lnTo>
                  <a:lnTo>
                    <a:pt x="7143" y="507944"/>
                  </a:lnTo>
                  <a:lnTo>
                    <a:pt x="1808" y="553903"/>
                  </a:lnTo>
                  <a:lnTo>
                    <a:pt x="0" y="600849"/>
                  </a:lnTo>
                  <a:lnTo>
                    <a:pt x="1808" y="647817"/>
                  </a:lnTo>
                  <a:lnTo>
                    <a:pt x="7143" y="693793"/>
                  </a:lnTo>
                  <a:lnTo>
                    <a:pt x="15872" y="738646"/>
                  </a:lnTo>
                  <a:lnTo>
                    <a:pt x="27861" y="782241"/>
                  </a:lnTo>
                  <a:lnTo>
                    <a:pt x="42976" y="824446"/>
                  </a:lnTo>
                  <a:lnTo>
                    <a:pt x="61084" y="865126"/>
                  </a:lnTo>
                  <a:lnTo>
                    <a:pt x="82050" y="904148"/>
                  </a:lnTo>
                  <a:lnTo>
                    <a:pt x="105741" y="941380"/>
                  </a:lnTo>
                  <a:lnTo>
                    <a:pt x="132023" y="976687"/>
                  </a:lnTo>
                  <a:lnTo>
                    <a:pt x="160762" y="1009936"/>
                  </a:lnTo>
                  <a:lnTo>
                    <a:pt x="191826" y="1040993"/>
                  </a:lnTo>
                  <a:lnTo>
                    <a:pt x="225079" y="1069726"/>
                  </a:lnTo>
                  <a:lnTo>
                    <a:pt x="260388" y="1096001"/>
                  </a:lnTo>
                  <a:lnTo>
                    <a:pt x="297620" y="1119685"/>
                  </a:lnTo>
                  <a:lnTo>
                    <a:pt x="336640" y="1140643"/>
                  </a:lnTo>
                  <a:lnTo>
                    <a:pt x="377316" y="1158743"/>
                  </a:lnTo>
                  <a:lnTo>
                    <a:pt x="419512" y="1173851"/>
                  </a:lnTo>
                  <a:lnTo>
                    <a:pt x="463096" y="1185835"/>
                  </a:lnTo>
                  <a:lnTo>
                    <a:pt x="507934" y="1194559"/>
                  </a:lnTo>
                  <a:lnTo>
                    <a:pt x="553892" y="1199892"/>
                  </a:lnTo>
                  <a:lnTo>
                    <a:pt x="600836" y="1201699"/>
                  </a:lnTo>
                  <a:lnTo>
                    <a:pt x="647782" y="1199892"/>
                  </a:lnTo>
                  <a:lnTo>
                    <a:pt x="693742" y="1194559"/>
                  </a:lnTo>
                  <a:lnTo>
                    <a:pt x="738581" y="1185835"/>
                  </a:lnTo>
                  <a:lnTo>
                    <a:pt x="782167" y="1173851"/>
                  </a:lnTo>
                  <a:lnTo>
                    <a:pt x="824364" y="1158743"/>
                  </a:lnTo>
                  <a:lnTo>
                    <a:pt x="865041" y="1140643"/>
                  </a:lnTo>
                  <a:lnTo>
                    <a:pt x="904062" y="1119685"/>
                  </a:lnTo>
                  <a:lnTo>
                    <a:pt x="941295" y="1096001"/>
                  </a:lnTo>
                  <a:lnTo>
                    <a:pt x="976605" y="1069726"/>
                  </a:lnTo>
                  <a:lnTo>
                    <a:pt x="1009858" y="1040993"/>
                  </a:lnTo>
                  <a:lnTo>
                    <a:pt x="1040922" y="1009936"/>
                  </a:lnTo>
                  <a:lnTo>
                    <a:pt x="1069662" y="976687"/>
                  </a:lnTo>
                  <a:lnTo>
                    <a:pt x="1095944" y="941380"/>
                  </a:lnTo>
                  <a:lnTo>
                    <a:pt x="1119635" y="904148"/>
                  </a:lnTo>
                  <a:lnTo>
                    <a:pt x="1140601" y="865126"/>
                  </a:lnTo>
                  <a:lnTo>
                    <a:pt x="1158709" y="824446"/>
                  </a:lnTo>
                  <a:lnTo>
                    <a:pt x="1173824" y="782241"/>
                  </a:lnTo>
                  <a:lnTo>
                    <a:pt x="1185813" y="738646"/>
                  </a:lnTo>
                  <a:lnTo>
                    <a:pt x="1194542" y="693793"/>
                  </a:lnTo>
                  <a:lnTo>
                    <a:pt x="1199878" y="647817"/>
                  </a:lnTo>
                  <a:lnTo>
                    <a:pt x="1201686" y="600849"/>
                  </a:lnTo>
                  <a:lnTo>
                    <a:pt x="1199878" y="553903"/>
                  </a:lnTo>
                  <a:lnTo>
                    <a:pt x="1194542" y="507944"/>
                  </a:lnTo>
                  <a:lnTo>
                    <a:pt x="1185813" y="463104"/>
                  </a:lnTo>
                  <a:lnTo>
                    <a:pt x="1173824" y="419519"/>
                  </a:lnTo>
                  <a:lnTo>
                    <a:pt x="1158709" y="377321"/>
                  </a:lnTo>
                  <a:lnTo>
                    <a:pt x="1140601" y="336645"/>
                  </a:lnTo>
                  <a:lnTo>
                    <a:pt x="1119635" y="297624"/>
                  </a:lnTo>
                  <a:lnTo>
                    <a:pt x="1095944" y="260391"/>
                  </a:lnTo>
                  <a:lnTo>
                    <a:pt x="1069662" y="225081"/>
                  </a:lnTo>
                  <a:lnTo>
                    <a:pt x="1040922" y="191827"/>
                  </a:lnTo>
                  <a:lnTo>
                    <a:pt x="1009858" y="160764"/>
                  </a:lnTo>
                  <a:lnTo>
                    <a:pt x="976605" y="132024"/>
                  </a:lnTo>
                  <a:lnTo>
                    <a:pt x="941295" y="105742"/>
                  </a:lnTo>
                  <a:lnTo>
                    <a:pt x="904062" y="82050"/>
                  </a:lnTo>
                  <a:lnTo>
                    <a:pt x="865041" y="61084"/>
                  </a:lnTo>
                  <a:lnTo>
                    <a:pt x="824364" y="42977"/>
                  </a:lnTo>
                  <a:lnTo>
                    <a:pt x="782167" y="27861"/>
                  </a:lnTo>
                  <a:lnTo>
                    <a:pt x="738581" y="15872"/>
                  </a:lnTo>
                  <a:lnTo>
                    <a:pt x="693742" y="7143"/>
                  </a:lnTo>
                  <a:lnTo>
                    <a:pt x="647782" y="1808"/>
                  </a:lnTo>
                  <a:lnTo>
                    <a:pt x="600836" y="0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4627" y="4396983"/>
              <a:ext cx="732353" cy="73235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285726" y="5440076"/>
            <a:ext cx="17881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20" dirty="0">
                <a:solidFill>
                  <a:srgbClr val="414042"/>
                </a:solidFill>
                <a:latin typeface="Verdana"/>
                <a:cs typeface="Verdana"/>
              </a:rPr>
              <a:t>Follow-up</a:t>
            </a:r>
            <a:r>
              <a:rPr sz="1400" spc="-9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35" dirty="0">
                <a:solidFill>
                  <a:srgbClr val="414042"/>
                </a:solidFill>
                <a:latin typeface="Verdana"/>
                <a:cs typeface="Verdana"/>
              </a:rPr>
              <a:t>of</a:t>
            </a:r>
            <a:r>
              <a:rPr sz="1400" spc="-90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414042"/>
                </a:solidFill>
                <a:latin typeface="Verdana"/>
                <a:cs typeface="Verdana"/>
              </a:rPr>
              <a:t>results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042608" y="4162308"/>
            <a:ext cx="1202055" cy="1202055"/>
            <a:chOff x="5042608" y="4162308"/>
            <a:chExt cx="1202055" cy="1202055"/>
          </a:xfrm>
        </p:grpSpPr>
        <p:sp>
          <p:nvSpPr>
            <p:cNvPr id="25" name="object 25"/>
            <p:cNvSpPr/>
            <p:nvPr/>
          </p:nvSpPr>
          <p:spPr>
            <a:xfrm>
              <a:off x="5042608" y="4162308"/>
              <a:ext cx="1202055" cy="1202055"/>
            </a:xfrm>
            <a:custGeom>
              <a:avLst/>
              <a:gdLst/>
              <a:ahLst/>
              <a:cxnLst/>
              <a:rect l="l" t="t" r="r" b="b"/>
              <a:pathLst>
                <a:path w="1202054" h="1202054">
                  <a:moveTo>
                    <a:pt x="600836" y="0"/>
                  </a:moveTo>
                  <a:lnTo>
                    <a:pt x="553892" y="1808"/>
                  </a:lnTo>
                  <a:lnTo>
                    <a:pt x="507934" y="7143"/>
                  </a:lnTo>
                  <a:lnTo>
                    <a:pt x="463096" y="15872"/>
                  </a:lnTo>
                  <a:lnTo>
                    <a:pt x="419512" y="27861"/>
                  </a:lnTo>
                  <a:lnTo>
                    <a:pt x="377316" y="42977"/>
                  </a:lnTo>
                  <a:lnTo>
                    <a:pt x="336640" y="61084"/>
                  </a:lnTo>
                  <a:lnTo>
                    <a:pt x="297620" y="82050"/>
                  </a:lnTo>
                  <a:lnTo>
                    <a:pt x="260388" y="105742"/>
                  </a:lnTo>
                  <a:lnTo>
                    <a:pt x="225079" y="132024"/>
                  </a:lnTo>
                  <a:lnTo>
                    <a:pt x="191826" y="160764"/>
                  </a:lnTo>
                  <a:lnTo>
                    <a:pt x="160762" y="191827"/>
                  </a:lnTo>
                  <a:lnTo>
                    <a:pt x="132023" y="225081"/>
                  </a:lnTo>
                  <a:lnTo>
                    <a:pt x="105741" y="260391"/>
                  </a:lnTo>
                  <a:lnTo>
                    <a:pt x="82050" y="297624"/>
                  </a:lnTo>
                  <a:lnTo>
                    <a:pt x="61084" y="336645"/>
                  </a:lnTo>
                  <a:lnTo>
                    <a:pt x="42976" y="377321"/>
                  </a:lnTo>
                  <a:lnTo>
                    <a:pt x="27861" y="419519"/>
                  </a:lnTo>
                  <a:lnTo>
                    <a:pt x="15872" y="463104"/>
                  </a:lnTo>
                  <a:lnTo>
                    <a:pt x="7143" y="507944"/>
                  </a:lnTo>
                  <a:lnTo>
                    <a:pt x="1808" y="553903"/>
                  </a:lnTo>
                  <a:lnTo>
                    <a:pt x="0" y="600849"/>
                  </a:lnTo>
                  <a:lnTo>
                    <a:pt x="1808" y="647817"/>
                  </a:lnTo>
                  <a:lnTo>
                    <a:pt x="7143" y="693793"/>
                  </a:lnTo>
                  <a:lnTo>
                    <a:pt x="15872" y="738646"/>
                  </a:lnTo>
                  <a:lnTo>
                    <a:pt x="27861" y="782241"/>
                  </a:lnTo>
                  <a:lnTo>
                    <a:pt x="42976" y="824446"/>
                  </a:lnTo>
                  <a:lnTo>
                    <a:pt x="61084" y="865126"/>
                  </a:lnTo>
                  <a:lnTo>
                    <a:pt x="82050" y="904148"/>
                  </a:lnTo>
                  <a:lnTo>
                    <a:pt x="105741" y="941380"/>
                  </a:lnTo>
                  <a:lnTo>
                    <a:pt x="132023" y="976687"/>
                  </a:lnTo>
                  <a:lnTo>
                    <a:pt x="160762" y="1009936"/>
                  </a:lnTo>
                  <a:lnTo>
                    <a:pt x="191826" y="1040993"/>
                  </a:lnTo>
                  <a:lnTo>
                    <a:pt x="225079" y="1069726"/>
                  </a:lnTo>
                  <a:lnTo>
                    <a:pt x="260388" y="1096001"/>
                  </a:lnTo>
                  <a:lnTo>
                    <a:pt x="297620" y="1119685"/>
                  </a:lnTo>
                  <a:lnTo>
                    <a:pt x="336640" y="1140643"/>
                  </a:lnTo>
                  <a:lnTo>
                    <a:pt x="377316" y="1158743"/>
                  </a:lnTo>
                  <a:lnTo>
                    <a:pt x="419512" y="1173851"/>
                  </a:lnTo>
                  <a:lnTo>
                    <a:pt x="463096" y="1185835"/>
                  </a:lnTo>
                  <a:lnTo>
                    <a:pt x="507934" y="1194559"/>
                  </a:lnTo>
                  <a:lnTo>
                    <a:pt x="553892" y="1199892"/>
                  </a:lnTo>
                  <a:lnTo>
                    <a:pt x="600836" y="1201699"/>
                  </a:lnTo>
                  <a:lnTo>
                    <a:pt x="647782" y="1199892"/>
                  </a:lnTo>
                  <a:lnTo>
                    <a:pt x="693742" y="1194559"/>
                  </a:lnTo>
                  <a:lnTo>
                    <a:pt x="738581" y="1185835"/>
                  </a:lnTo>
                  <a:lnTo>
                    <a:pt x="782167" y="1173851"/>
                  </a:lnTo>
                  <a:lnTo>
                    <a:pt x="824364" y="1158743"/>
                  </a:lnTo>
                  <a:lnTo>
                    <a:pt x="865041" y="1140643"/>
                  </a:lnTo>
                  <a:lnTo>
                    <a:pt x="904062" y="1119685"/>
                  </a:lnTo>
                  <a:lnTo>
                    <a:pt x="941295" y="1096001"/>
                  </a:lnTo>
                  <a:lnTo>
                    <a:pt x="976605" y="1069726"/>
                  </a:lnTo>
                  <a:lnTo>
                    <a:pt x="1009858" y="1040993"/>
                  </a:lnTo>
                  <a:lnTo>
                    <a:pt x="1040922" y="1009936"/>
                  </a:lnTo>
                  <a:lnTo>
                    <a:pt x="1069662" y="976687"/>
                  </a:lnTo>
                  <a:lnTo>
                    <a:pt x="1095944" y="941380"/>
                  </a:lnTo>
                  <a:lnTo>
                    <a:pt x="1119635" y="904148"/>
                  </a:lnTo>
                  <a:lnTo>
                    <a:pt x="1140601" y="865126"/>
                  </a:lnTo>
                  <a:lnTo>
                    <a:pt x="1158709" y="824446"/>
                  </a:lnTo>
                  <a:lnTo>
                    <a:pt x="1173824" y="782241"/>
                  </a:lnTo>
                  <a:lnTo>
                    <a:pt x="1185813" y="738646"/>
                  </a:lnTo>
                  <a:lnTo>
                    <a:pt x="1194542" y="693793"/>
                  </a:lnTo>
                  <a:lnTo>
                    <a:pt x="1199878" y="647817"/>
                  </a:lnTo>
                  <a:lnTo>
                    <a:pt x="1201686" y="600849"/>
                  </a:lnTo>
                  <a:lnTo>
                    <a:pt x="1199878" y="553903"/>
                  </a:lnTo>
                  <a:lnTo>
                    <a:pt x="1194542" y="507944"/>
                  </a:lnTo>
                  <a:lnTo>
                    <a:pt x="1185813" y="463104"/>
                  </a:lnTo>
                  <a:lnTo>
                    <a:pt x="1173824" y="419519"/>
                  </a:lnTo>
                  <a:lnTo>
                    <a:pt x="1158709" y="377321"/>
                  </a:lnTo>
                  <a:lnTo>
                    <a:pt x="1140601" y="336645"/>
                  </a:lnTo>
                  <a:lnTo>
                    <a:pt x="1119635" y="297624"/>
                  </a:lnTo>
                  <a:lnTo>
                    <a:pt x="1095944" y="260391"/>
                  </a:lnTo>
                  <a:lnTo>
                    <a:pt x="1069662" y="225081"/>
                  </a:lnTo>
                  <a:lnTo>
                    <a:pt x="1040922" y="191827"/>
                  </a:lnTo>
                  <a:lnTo>
                    <a:pt x="1009858" y="160764"/>
                  </a:lnTo>
                  <a:lnTo>
                    <a:pt x="976605" y="132024"/>
                  </a:lnTo>
                  <a:lnTo>
                    <a:pt x="941295" y="105742"/>
                  </a:lnTo>
                  <a:lnTo>
                    <a:pt x="904062" y="82050"/>
                  </a:lnTo>
                  <a:lnTo>
                    <a:pt x="865041" y="61084"/>
                  </a:lnTo>
                  <a:lnTo>
                    <a:pt x="824364" y="42977"/>
                  </a:lnTo>
                  <a:lnTo>
                    <a:pt x="782167" y="27861"/>
                  </a:lnTo>
                  <a:lnTo>
                    <a:pt x="738581" y="15872"/>
                  </a:lnTo>
                  <a:lnTo>
                    <a:pt x="693742" y="7143"/>
                  </a:lnTo>
                  <a:lnTo>
                    <a:pt x="647782" y="1808"/>
                  </a:lnTo>
                  <a:lnTo>
                    <a:pt x="600836" y="0"/>
                  </a:lnTo>
                  <a:close/>
                </a:path>
              </a:pathLst>
            </a:custGeom>
            <a:solidFill>
              <a:srgbClr val="DF8F5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57814" y="4366298"/>
              <a:ext cx="793719" cy="793711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699310" y="5440076"/>
            <a:ext cx="180593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5" dirty="0">
                <a:solidFill>
                  <a:srgbClr val="414042"/>
                </a:solidFill>
                <a:latin typeface="Verdana"/>
                <a:cs typeface="Verdana"/>
              </a:rPr>
              <a:t>Access</a:t>
            </a:r>
            <a:r>
              <a:rPr sz="1400" spc="-10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30" dirty="0">
                <a:solidFill>
                  <a:srgbClr val="414042"/>
                </a:solidFill>
                <a:latin typeface="Verdana"/>
                <a:cs typeface="Verdana"/>
              </a:rPr>
              <a:t>to</a:t>
            </a:r>
            <a:r>
              <a:rPr sz="1400" spc="-10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Financing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436323" y="4162308"/>
            <a:ext cx="1202055" cy="1202055"/>
            <a:chOff x="7436323" y="4162308"/>
            <a:chExt cx="1202055" cy="1202055"/>
          </a:xfrm>
        </p:grpSpPr>
        <p:sp>
          <p:nvSpPr>
            <p:cNvPr id="29" name="object 29"/>
            <p:cNvSpPr/>
            <p:nvPr/>
          </p:nvSpPr>
          <p:spPr>
            <a:xfrm>
              <a:off x="7436323" y="4162308"/>
              <a:ext cx="1202055" cy="1202055"/>
            </a:xfrm>
            <a:custGeom>
              <a:avLst/>
              <a:gdLst/>
              <a:ahLst/>
              <a:cxnLst/>
              <a:rect l="l" t="t" r="r" b="b"/>
              <a:pathLst>
                <a:path w="1202054" h="1202054">
                  <a:moveTo>
                    <a:pt x="600836" y="0"/>
                  </a:moveTo>
                  <a:lnTo>
                    <a:pt x="553892" y="1808"/>
                  </a:lnTo>
                  <a:lnTo>
                    <a:pt x="507934" y="7143"/>
                  </a:lnTo>
                  <a:lnTo>
                    <a:pt x="463096" y="15872"/>
                  </a:lnTo>
                  <a:lnTo>
                    <a:pt x="419512" y="27861"/>
                  </a:lnTo>
                  <a:lnTo>
                    <a:pt x="377316" y="42977"/>
                  </a:lnTo>
                  <a:lnTo>
                    <a:pt x="336640" y="61084"/>
                  </a:lnTo>
                  <a:lnTo>
                    <a:pt x="297620" y="82050"/>
                  </a:lnTo>
                  <a:lnTo>
                    <a:pt x="260388" y="105742"/>
                  </a:lnTo>
                  <a:lnTo>
                    <a:pt x="225079" y="132024"/>
                  </a:lnTo>
                  <a:lnTo>
                    <a:pt x="191826" y="160764"/>
                  </a:lnTo>
                  <a:lnTo>
                    <a:pt x="160762" y="191827"/>
                  </a:lnTo>
                  <a:lnTo>
                    <a:pt x="132023" y="225081"/>
                  </a:lnTo>
                  <a:lnTo>
                    <a:pt x="105741" y="260391"/>
                  </a:lnTo>
                  <a:lnTo>
                    <a:pt x="82050" y="297624"/>
                  </a:lnTo>
                  <a:lnTo>
                    <a:pt x="61084" y="336645"/>
                  </a:lnTo>
                  <a:lnTo>
                    <a:pt x="42976" y="377321"/>
                  </a:lnTo>
                  <a:lnTo>
                    <a:pt x="27861" y="419519"/>
                  </a:lnTo>
                  <a:lnTo>
                    <a:pt x="15872" y="463104"/>
                  </a:lnTo>
                  <a:lnTo>
                    <a:pt x="7143" y="507944"/>
                  </a:lnTo>
                  <a:lnTo>
                    <a:pt x="1808" y="553903"/>
                  </a:lnTo>
                  <a:lnTo>
                    <a:pt x="0" y="600849"/>
                  </a:lnTo>
                  <a:lnTo>
                    <a:pt x="1808" y="647817"/>
                  </a:lnTo>
                  <a:lnTo>
                    <a:pt x="7143" y="693793"/>
                  </a:lnTo>
                  <a:lnTo>
                    <a:pt x="15872" y="738646"/>
                  </a:lnTo>
                  <a:lnTo>
                    <a:pt x="27861" y="782241"/>
                  </a:lnTo>
                  <a:lnTo>
                    <a:pt x="42976" y="824446"/>
                  </a:lnTo>
                  <a:lnTo>
                    <a:pt x="61084" y="865126"/>
                  </a:lnTo>
                  <a:lnTo>
                    <a:pt x="82050" y="904148"/>
                  </a:lnTo>
                  <a:lnTo>
                    <a:pt x="105741" y="941380"/>
                  </a:lnTo>
                  <a:lnTo>
                    <a:pt x="132023" y="976687"/>
                  </a:lnTo>
                  <a:lnTo>
                    <a:pt x="160762" y="1009936"/>
                  </a:lnTo>
                  <a:lnTo>
                    <a:pt x="191826" y="1040993"/>
                  </a:lnTo>
                  <a:lnTo>
                    <a:pt x="225079" y="1069726"/>
                  </a:lnTo>
                  <a:lnTo>
                    <a:pt x="260388" y="1096001"/>
                  </a:lnTo>
                  <a:lnTo>
                    <a:pt x="297620" y="1119685"/>
                  </a:lnTo>
                  <a:lnTo>
                    <a:pt x="336640" y="1140643"/>
                  </a:lnTo>
                  <a:lnTo>
                    <a:pt x="377316" y="1158743"/>
                  </a:lnTo>
                  <a:lnTo>
                    <a:pt x="419512" y="1173851"/>
                  </a:lnTo>
                  <a:lnTo>
                    <a:pt x="463096" y="1185835"/>
                  </a:lnTo>
                  <a:lnTo>
                    <a:pt x="507934" y="1194559"/>
                  </a:lnTo>
                  <a:lnTo>
                    <a:pt x="553892" y="1199892"/>
                  </a:lnTo>
                  <a:lnTo>
                    <a:pt x="600836" y="1201699"/>
                  </a:lnTo>
                  <a:lnTo>
                    <a:pt x="647782" y="1199892"/>
                  </a:lnTo>
                  <a:lnTo>
                    <a:pt x="693742" y="1194559"/>
                  </a:lnTo>
                  <a:lnTo>
                    <a:pt x="738581" y="1185835"/>
                  </a:lnTo>
                  <a:lnTo>
                    <a:pt x="782167" y="1173851"/>
                  </a:lnTo>
                  <a:lnTo>
                    <a:pt x="824364" y="1158743"/>
                  </a:lnTo>
                  <a:lnTo>
                    <a:pt x="865041" y="1140643"/>
                  </a:lnTo>
                  <a:lnTo>
                    <a:pt x="904062" y="1119685"/>
                  </a:lnTo>
                  <a:lnTo>
                    <a:pt x="941295" y="1096001"/>
                  </a:lnTo>
                  <a:lnTo>
                    <a:pt x="976605" y="1069726"/>
                  </a:lnTo>
                  <a:lnTo>
                    <a:pt x="1009858" y="1040993"/>
                  </a:lnTo>
                  <a:lnTo>
                    <a:pt x="1040922" y="1009936"/>
                  </a:lnTo>
                  <a:lnTo>
                    <a:pt x="1069662" y="976687"/>
                  </a:lnTo>
                  <a:lnTo>
                    <a:pt x="1095944" y="941380"/>
                  </a:lnTo>
                  <a:lnTo>
                    <a:pt x="1119635" y="904148"/>
                  </a:lnTo>
                  <a:lnTo>
                    <a:pt x="1140601" y="865126"/>
                  </a:lnTo>
                  <a:lnTo>
                    <a:pt x="1158709" y="824446"/>
                  </a:lnTo>
                  <a:lnTo>
                    <a:pt x="1173824" y="782241"/>
                  </a:lnTo>
                  <a:lnTo>
                    <a:pt x="1185813" y="738646"/>
                  </a:lnTo>
                  <a:lnTo>
                    <a:pt x="1194542" y="693793"/>
                  </a:lnTo>
                  <a:lnTo>
                    <a:pt x="1199878" y="647817"/>
                  </a:lnTo>
                  <a:lnTo>
                    <a:pt x="1201686" y="600849"/>
                  </a:lnTo>
                  <a:lnTo>
                    <a:pt x="1199878" y="553903"/>
                  </a:lnTo>
                  <a:lnTo>
                    <a:pt x="1194542" y="507944"/>
                  </a:lnTo>
                  <a:lnTo>
                    <a:pt x="1185813" y="463104"/>
                  </a:lnTo>
                  <a:lnTo>
                    <a:pt x="1173824" y="419519"/>
                  </a:lnTo>
                  <a:lnTo>
                    <a:pt x="1158709" y="377321"/>
                  </a:lnTo>
                  <a:lnTo>
                    <a:pt x="1140601" y="336645"/>
                  </a:lnTo>
                  <a:lnTo>
                    <a:pt x="1119635" y="297624"/>
                  </a:lnTo>
                  <a:lnTo>
                    <a:pt x="1095944" y="260391"/>
                  </a:lnTo>
                  <a:lnTo>
                    <a:pt x="1069662" y="225081"/>
                  </a:lnTo>
                  <a:lnTo>
                    <a:pt x="1040922" y="191827"/>
                  </a:lnTo>
                  <a:lnTo>
                    <a:pt x="1009858" y="160764"/>
                  </a:lnTo>
                  <a:lnTo>
                    <a:pt x="976605" y="132024"/>
                  </a:lnTo>
                  <a:lnTo>
                    <a:pt x="941295" y="105742"/>
                  </a:lnTo>
                  <a:lnTo>
                    <a:pt x="904062" y="82050"/>
                  </a:lnTo>
                  <a:lnTo>
                    <a:pt x="865041" y="61084"/>
                  </a:lnTo>
                  <a:lnTo>
                    <a:pt x="824364" y="42977"/>
                  </a:lnTo>
                  <a:lnTo>
                    <a:pt x="782167" y="27861"/>
                  </a:lnTo>
                  <a:lnTo>
                    <a:pt x="738581" y="15872"/>
                  </a:lnTo>
                  <a:lnTo>
                    <a:pt x="693742" y="7143"/>
                  </a:lnTo>
                  <a:lnTo>
                    <a:pt x="647782" y="1808"/>
                  </a:lnTo>
                  <a:lnTo>
                    <a:pt x="600836" y="0"/>
                  </a:lnTo>
                  <a:close/>
                </a:path>
              </a:pathLst>
            </a:custGeom>
            <a:solidFill>
              <a:srgbClr val="C4D0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0477" y="4416470"/>
              <a:ext cx="693377" cy="69337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57284" y="5440076"/>
            <a:ext cx="1677670" cy="401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135255">
              <a:lnSpc>
                <a:spcPct val="76200"/>
              </a:lnSpc>
              <a:spcBef>
                <a:spcPts val="500"/>
              </a:spcBef>
            </a:pPr>
            <a:r>
              <a:rPr sz="1400" spc="-5" dirty="0">
                <a:solidFill>
                  <a:srgbClr val="414042"/>
                </a:solidFill>
                <a:latin typeface="Verdana"/>
                <a:cs typeface="Verdana"/>
              </a:rPr>
              <a:t>Structuring </a:t>
            </a:r>
            <a:r>
              <a:rPr sz="1400" dirty="0">
                <a:solidFill>
                  <a:srgbClr val="414042"/>
                </a:solidFill>
                <a:latin typeface="Verdana"/>
                <a:cs typeface="Verdana"/>
              </a:rPr>
              <a:t>and </a:t>
            </a:r>
            <a:r>
              <a:rPr sz="1400" spc="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414042"/>
                </a:solidFill>
                <a:latin typeface="Verdana"/>
                <a:cs typeface="Verdana"/>
              </a:rPr>
              <a:t>Execution</a:t>
            </a:r>
            <a:r>
              <a:rPr sz="1400" spc="-75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414042"/>
                </a:solidFill>
                <a:latin typeface="Verdana"/>
                <a:cs typeface="Verdana"/>
              </a:rPr>
              <a:t>Support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78112" y="2138026"/>
            <a:ext cx="426655" cy="22059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25161" y="3527775"/>
            <a:ext cx="220591" cy="42665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57351" y="2138026"/>
            <a:ext cx="426652" cy="22059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657270" y="4652855"/>
            <a:ext cx="426655" cy="220591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78033" y="4652855"/>
            <a:ext cx="426655" cy="220591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916873" y="0"/>
            <a:ext cx="2513330" cy="2070735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20724" y="5769031"/>
            <a:ext cx="257810" cy="308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-75" dirty="0">
                <a:solidFill>
                  <a:srgbClr val="231F20"/>
                </a:solidFill>
                <a:latin typeface="Verdana"/>
                <a:cs typeface="Verdana"/>
              </a:rPr>
              <a:t>7</a:t>
            </a:fld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29999" cy="6344666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916873" y="0"/>
            <a:ext cx="2513330" cy="2070735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20724" y="5769031"/>
            <a:ext cx="257810" cy="308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-75" dirty="0">
                <a:solidFill>
                  <a:srgbClr val="231F20"/>
                </a:solidFill>
                <a:latin typeface="Verdana"/>
                <a:cs typeface="Verdana"/>
              </a:rPr>
              <a:t>8</a:t>
            </a:fld>
            <a:endParaRPr sz="1800">
              <a:latin typeface="Verdana"/>
              <a:cs typeface="Verdana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C62F91C-D361-4A8D-BB18-DB2AFF7C0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691197"/>
            <a:ext cx="573074" cy="621846"/>
          </a:xfrm>
          <a:prstGeom prst="rect">
            <a:avLst/>
          </a:prstGeom>
        </p:spPr>
      </p:pic>
      <p:sp>
        <p:nvSpPr>
          <p:cNvPr id="44" name="object 3">
            <a:extLst>
              <a:ext uri="{FF2B5EF4-FFF2-40B4-BE49-F238E27FC236}">
                <a16:creationId xmlns:a16="http://schemas.microsoft.com/office/drawing/2014/main" id="{985B7C87-E147-4B80-8FF8-16F3FF49EC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5434" y="671078"/>
            <a:ext cx="5992566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dirty="0">
                <a:latin typeface="Lucida Sans Unicode"/>
                <a:cs typeface="Lucida Sans Unicode"/>
              </a:rPr>
              <a:t>Highest oil export volumes in 2022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065177E4-9883-473A-804B-440E6E880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1768088"/>
              </p:ext>
            </p:extLst>
          </p:nvPr>
        </p:nvGraphicFramePr>
        <p:xfrm>
          <a:off x="899258" y="2070735"/>
          <a:ext cx="5029200" cy="371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49273BB7-9461-486A-B5EE-CABD5771E7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8458" y="1935127"/>
            <a:ext cx="34036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2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429999" cy="6344666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8916873" y="0"/>
            <a:ext cx="2513330" cy="2070735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20724" y="5769031"/>
            <a:ext cx="257810" cy="308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90"/>
              </a:spcBef>
            </a:pPr>
            <a:fld id="{81D60167-4931-47E6-BA6A-407CBD079E47}" type="slidenum">
              <a:rPr sz="1800" spc="-75" dirty="0">
                <a:solidFill>
                  <a:srgbClr val="231F20"/>
                </a:solidFill>
                <a:latin typeface="Verdana"/>
                <a:cs typeface="Verdana"/>
              </a:rPr>
              <a:t>9</a:t>
            </a:fld>
            <a:endParaRPr sz="1800">
              <a:latin typeface="Verdana"/>
              <a:cs typeface="Verdana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C62F91C-D361-4A8D-BB18-DB2AFF7C0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694" y="665343"/>
            <a:ext cx="573074" cy="621846"/>
          </a:xfrm>
          <a:prstGeom prst="rect">
            <a:avLst/>
          </a:prstGeom>
        </p:spPr>
      </p:pic>
      <p:graphicFrame>
        <p:nvGraphicFramePr>
          <p:cNvPr id="45" name="Diagrama 44">
            <a:extLst>
              <a:ext uri="{FF2B5EF4-FFF2-40B4-BE49-F238E27FC236}">
                <a16:creationId xmlns:a16="http://schemas.microsoft.com/office/drawing/2014/main" id="{5A3F5F01-9854-4B65-9023-5EAE90C88F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9760447"/>
              </p:ext>
            </p:extLst>
          </p:nvPr>
        </p:nvGraphicFramePr>
        <p:xfrm>
          <a:off x="609600" y="2224216"/>
          <a:ext cx="10031803" cy="2779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6" name="Título 1">
            <a:extLst>
              <a:ext uri="{FF2B5EF4-FFF2-40B4-BE49-F238E27FC236}">
                <a16:creationId xmlns:a16="http://schemas.microsoft.com/office/drawing/2014/main" id="{2A0FB27B-41E3-48FC-B169-E3AC1D5BE9ED}"/>
              </a:ext>
            </a:extLst>
          </p:cNvPr>
          <p:cNvSpPr txBox="1">
            <a:spLocks/>
          </p:cNvSpPr>
          <p:nvPr/>
        </p:nvSpPr>
        <p:spPr>
          <a:xfrm>
            <a:off x="865434" y="716002"/>
            <a:ext cx="3325566" cy="7386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Verdana"/>
                <a:ea typeface="+mj-ea"/>
                <a:cs typeface="Verdana"/>
              </a:defRPr>
            </a:lvl1pPr>
          </a:lstStyle>
          <a:p>
            <a:pPr algn="l"/>
            <a:r>
              <a:rPr lang="es-ES" sz="2400" kern="0" dirty="0">
                <a:latin typeface="Lucida Sans" panose="020B0602030504020204" pitchFamily="34" charset="0"/>
              </a:rPr>
              <a:t>INTRACAMPOS I</a:t>
            </a:r>
          </a:p>
          <a:p>
            <a:r>
              <a:rPr lang="es-ES" sz="2400" kern="0" dirty="0">
                <a:latin typeface="Lucida Sans" panose="020B0602030504020204" pitchFamily="34" charset="0"/>
              </a:rPr>
              <a:t>ROUND</a:t>
            </a:r>
            <a:endParaRPr lang="es-EC" sz="2400" kern="0" dirty="0"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154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29999" cy="6350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6590" y="889000"/>
            <a:ext cx="4411585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Welcome</a:t>
            </a:r>
            <a:r>
              <a:rPr spc="-220" dirty="0"/>
              <a:t> </a:t>
            </a:r>
            <a:r>
              <a:rPr spc="80" dirty="0"/>
              <a:t>to</a:t>
            </a:r>
            <a:r>
              <a:rPr spc="-215" dirty="0"/>
              <a:t> </a:t>
            </a:r>
            <a:r>
              <a:rPr lang="en-US" spc="-15" dirty="0"/>
              <a:t>a world</a:t>
            </a:r>
            <a:endParaRPr spc="-15" dirty="0"/>
          </a:p>
        </p:txBody>
      </p:sp>
      <p:sp>
        <p:nvSpPr>
          <p:cNvPr id="4" name="object 4"/>
          <p:cNvSpPr txBox="1"/>
          <p:nvPr/>
        </p:nvSpPr>
        <p:spPr>
          <a:xfrm>
            <a:off x="1926590" y="1488440"/>
            <a:ext cx="462661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400" spc="5" dirty="0">
                <a:solidFill>
                  <a:srgbClr val="414042"/>
                </a:solidFill>
                <a:latin typeface="Verdana"/>
                <a:cs typeface="Verdana"/>
              </a:rPr>
              <a:t>of </a:t>
            </a:r>
            <a:r>
              <a:rPr sz="3400" spc="5" dirty="0">
                <a:solidFill>
                  <a:srgbClr val="414042"/>
                </a:solidFill>
                <a:latin typeface="Verdana"/>
                <a:cs typeface="Verdana"/>
              </a:rPr>
              <a:t>op</a:t>
            </a:r>
            <a:r>
              <a:rPr lang="en-US" sz="3400" spc="5" dirty="0">
                <a:solidFill>
                  <a:srgbClr val="414042"/>
                </a:solidFill>
                <a:latin typeface="Verdana"/>
                <a:cs typeface="Verdana"/>
              </a:rPr>
              <a:t>p</a:t>
            </a:r>
            <a:r>
              <a:rPr sz="3400" spc="5" dirty="0">
                <a:solidFill>
                  <a:srgbClr val="414042"/>
                </a:solidFill>
                <a:latin typeface="Verdana"/>
                <a:cs typeface="Verdana"/>
              </a:rPr>
              <a:t>ortunities</a:t>
            </a:r>
            <a:r>
              <a:rPr sz="3400" spc="-204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3400" spc="-20" dirty="0">
                <a:solidFill>
                  <a:srgbClr val="414042"/>
                </a:solidFill>
                <a:latin typeface="Verdana"/>
                <a:cs typeface="Verdana"/>
              </a:rPr>
              <a:t>that</a:t>
            </a:r>
            <a:endParaRPr sz="34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97582" y="2071438"/>
            <a:ext cx="576580" cy="619125"/>
            <a:chOff x="5981731" y="1865094"/>
            <a:chExt cx="576580" cy="619125"/>
          </a:xfrm>
        </p:grpSpPr>
        <p:sp>
          <p:nvSpPr>
            <p:cNvPr id="6" name="object 6"/>
            <p:cNvSpPr/>
            <p:nvPr/>
          </p:nvSpPr>
          <p:spPr>
            <a:xfrm>
              <a:off x="6227413" y="2205120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4"/>
                  </a:lnTo>
                  <a:lnTo>
                    <a:pt x="177" y="112184"/>
                  </a:lnTo>
                  <a:lnTo>
                    <a:pt x="0" y="115817"/>
                  </a:lnTo>
                  <a:lnTo>
                    <a:pt x="1248" y="125196"/>
                  </a:lnTo>
                  <a:lnTo>
                    <a:pt x="242773" y="274516"/>
                  </a:lnTo>
                  <a:lnTo>
                    <a:pt x="256321" y="278963"/>
                  </a:lnTo>
                  <a:lnTo>
                    <a:pt x="270048" y="277905"/>
                  </a:lnTo>
                  <a:lnTo>
                    <a:pt x="282376" y="271778"/>
                  </a:lnTo>
                  <a:lnTo>
                    <a:pt x="291731" y="261016"/>
                  </a:lnTo>
                  <a:lnTo>
                    <a:pt x="296178" y="247456"/>
                  </a:lnTo>
                  <a:lnTo>
                    <a:pt x="295119" y="233733"/>
                  </a:lnTo>
                  <a:lnTo>
                    <a:pt x="288988" y="221414"/>
                  </a:lnTo>
                  <a:lnTo>
                    <a:pt x="278218" y="212070"/>
                  </a:lnTo>
                  <a:lnTo>
                    <a:pt x="124371" y="124732"/>
                  </a:lnTo>
                  <a:lnTo>
                    <a:pt x="292557" y="69931"/>
                  </a:lnTo>
                  <a:lnTo>
                    <a:pt x="304970" y="62907"/>
                  </a:lnTo>
                  <a:lnTo>
                    <a:pt x="313432" y="52058"/>
                  </a:lnTo>
                  <a:lnTo>
                    <a:pt x="317213" y="38829"/>
                  </a:lnTo>
                  <a:lnTo>
                    <a:pt x="315582" y="24669"/>
                  </a:lnTo>
                  <a:lnTo>
                    <a:pt x="308567" y="12247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81731" y="1865094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84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901"/>
                  </a:lnTo>
                  <a:lnTo>
                    <a:pt x="148586" y="296290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4100" y="1865100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60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1817991" y="1342576"/>
            <a:ext cx="4626610" cy="2076851"/>
          </a:xfrm>
          <a:prstGeom prst="rect">
            <a:avLst/>
          </a:prstGeom>
        </p:spPr>
        <p:txBody>
          <a:bodyPr vert="horz" wrap="square" lIns="0" tIns="7613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995"/>
              </a:spcBef>
            </a:pPr>
            <a:r>
              <a:rPr lang="en-US" spc="459" dirty="0"/>
              <a:t>Ecuador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820696" y="0"/>
            <a:ext cx="4609465" cy="6350000"/>
            <a:chOff x="6820696" y="0"/>
            <a:chExt cx="4609465" cy="635000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0696" y="323062"/>
              <a:ext cx="4609303" cy="58120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765920" y="0"/>
              <a:ext cx="3664585" cy="6350000"/>
            </a:xfrm>
            <a:custGeom>
              <a:avLst/>
              <a:gdLst/>
              <a:ahLst/>
              <a:cxnLst/>
              <a:rect l="l" t="t" r="r" b="b"/>
              <a:pathLst>
                <a:path w="3664584" h="6350000">
                  <a:moveTo>
                    <a:pt x="3664077" y="0"/>
                  </a:moveTo>
                  <a:lnTo>
                    <a:pt x="0" y="0"/>
                  </a:lnTo>
                  <a:lnTo>
                    <a:pt x="3214217" y="6350000"/>
                  </a:lnTo>
                  <a:lnTo>
                    <a:pt x="3664077" y="6350000"/>
                  </a:lnTo>
                  <a:lnTo>
                    <a:pt x="3664077" y="0"/>
                  </a:lnTo>
                  <a:close/>
                </a:path>
              </a:pathLst>
            </a:custGeom>
            <a:solidFill>
              <a:srgbClr val="00808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8772" y="5067437"/>
            <a:ext cx="735830" cy="23837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13755" y="4814370"/>
            <a:ext cx="1072358" cy="509123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5595340" y="4985423"/>
            <a:ext cx="20320" cy="374650"/>
            <a:chOff x="5595340" y="4985423"/>
            <a:chExt cx="20320" cy="374650"/>
          </a:xfrm>
        </p:grpSpPr>
        <p:sp>
          <p:nvSpPr>
            <p:cNvPr id="17" name="object 17"/>
            <p:cNvSpPr/>
            <p:nvPr/>
          </p:nvSpPr>
          <p:spPr>
            <a:xfrm>
              <a:off x="5595340" y="4985423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95340" y="5161927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95340" y="5259755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62524" y="4835768"/>
            <a:ext cx="1310013" cy="60322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46137" y="5896478"/>
            <a:ext cx="302895" cy="308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spc="-55" dirty="0">
                <a:solidFill>
                  <a:srgbClr val="231F20"/>
                </a:solidFill>
                <a:latin typeface="Verdana"/>
                <a:cs typeface="Verdana"/>
              </a:rPr>
              <a:t>23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792E2B0D-597B-79DD-309C-3E13F7A019DF}"/>
              </a:ext>
            </a:extLst>
          </p:cNvPr>
          <p:cNvSpPr txBox="1">
            <a:spLocks/>
          </p:cNvSpPr>
          <p:nvPr/>
        </p:nvSpPr>
        <p:spPr>
          <a:xfrm>
            <a:off x="1926590" y="3258736"/>
            <a:ext cx="4411585" cy="10720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kern="0" spc="80" dirty="0"/>
              <a:t>offers to </a:t>
            </a:r>
          </a:p>
          <a:p>
            <a:pPr marL="12700">
              <a:spcBef>
                <a:spcPts val="100"/>
              </a:spcBef>
            </a:pPr>
            <a:r>
              <a:rPr lang="en-US" kern="0" spc="80" dirty="0"/>
              <a:t>Foreign Investors</a:t>
            </a:r>
            <a:endParaRPr lang="en-US" kern="0" spc="-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14329" y="2331168"/>
            <a:ext cx="4756785" cy="95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100" spc="180" dirty="0">
                <a:solidFill>
                  <a:srgbClr val="2A3E70"/>
                </a:solidFill>
                <a:latin typeface="Lucida Sans Unicode"/>
                <a:cs typeface="Lucida Sans Unicode"/>
              </a:rPr>
              <a:t>¡Thank</a:t>
            </a:r>
            <a:r>
              <a:rPr sz="6100" spc="-455" dirty="0">
                <a:solidFill>
                  <a:srgbClr val="2A3E70"/>
                </a:solidFill>
                <a:latin typeface="Lucida Sans Unicode"/>
                <a:cs typeface="Lucida Sans Unicode"/>
              </a:rPr>
              <a:t> </a:t>
            </a:r>
            <a:r>
              <a:rPr sz="6100" spc="260" dirty="0">
                <a:solidFill>
                  <a:srgbClr val="2A3E70"/>
                </a:solidFill>
                <a:latin typeface="Lucida Sans Unicode"/>
                <a:cs typeface="Lucida Sans Unicode"/>
              </a:rPr>
              <a:t>You!</a:t>
            </a:r>
            <a:endParaRPr sz="61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4608830" cy="6329045"/>
            <a:chOff x="0" y="0"/>
            <a:chExt cx="4608830" cy="6329045"/>
          </a:xfrm>
        </p:grpSpPr>
        <p:sp>
          <p:nvSpPr>
            <p:cNvPr id="4" name="object 4"/>
            <p:cNvSpPr/>
            <p:nvPr/>
          </p:nvSpPr>
          <p:spPr>
            <a:xfrm>
              <a:off x="0" y="301940"/>
              <a:ext cx="4608830" cy="5812155"/>
            </a:xfrm>
            <a:custGeom>
              <a:avLst/>
              <a:gdLst/>
              <a:ahLst/>
              <a:cxnLst/>
              <a:rect l="l" t="t" r="r" b="b"/>
              <a:pathLst>
                <a:path w="4608830" h="5812155">
                  <a:moveTo>
                    <a:pt x="4142969" y="1774456"/>
                  </a:moveTo>
                  <a:lnTo>
                    <a:pt x="2595470" y="1774456"/>
                  </a:lnTo>
                  <a:lnTo>
                    <a:pt x="1059190" y="4809591"/>
                  </a:lnTo>
                  <a:lnTo>
                    <a:pt x="1039272" y="4852479"/>
                  </a:lnTo>
                  <a:lnTo>
                    <a:pt x="1022521" y="4896013"/>
                  </a:lnTo>
                  <a:lnTo>
                    <a:pt x="1008891" y="4940054"/>
                  </a:lnTo>
                  <a:lnTo>
                    <a:pt x="998337" y="4984465"/>
                  </a:lnTo>
                  <a:lnTo>
                    <a:pt x="990813" y="5029106"/>
                  </a:lnTo>
                  <a:lnTo>
                    <a:pt x="986275" y="5073840"/>
                  </a:lnTo>
                  <a:lnTo>
                    <a:pt x="984676" y="5118528"/>
                  </a:lnTo>
                  <a:lnTo>
                    <a:pt x="985972" y="5163033"/>
                  </a:lnTo>
                  <a:lnTo>
                    <a:pt x="990118" y="5207217"/>
                  </a:lnTo>
                  <a:lnTo>
                    <a:pt x="997067" y="5250940"/>
                  </a:lnTo>
                  <a:lnTo>
                    <a:pt x="1006775" y="5294065"/>
                  </a:lnTo>
                  <a:lnTo>
                    <a:pt x="1019197" y="5336453"/>
                  </a:lnTo>
                  <a:lnTo>
                    <a:pt x="1034287" y="5377967"/>
                  </a:lnTo>
                  <a:lnTo>
                    <a:pt x="1052001" y="5418468"/>
                  </a:lnTo>
                  <a:lnTo>
                    <a:pt x="1072292" y="5457819"/>
                  </a:lnTo>
                  <a:lnTo>
                    <a:pt x="1095115" y="5495880"/>
                  </a:lnTo>
                  <a:lnTo>
                    <a:pt x="1120426" y="5532514"/>
                  </a:lnTo>
                  <a:lnTo>
                    <a:pt x="1148179" y="5567582"/>
                  </a:lnTo>
                  <a:lnTo>
                    <a:pt x="1178329" y="5600946"/>
                  </a:lnTo>
                  <a:lnTo>
                    <a:pt x="1210830" y="5632469"/>
                  </a:lnTo>
                  <a:lnTo>
                    <a:pt x="1245637" y="5662011"/>
                  </a:lnTo>
                  <a:lnTo>
                    <a:pt x="1282705" y="5689436"/>
                  </a:lnTo>
                  <a:lnTo>
                    <a:pt x="1321989" y="5714603"/>
                  </a:lnTo>
                  <a:lnTo>
                    <a:pt x="1363443" y="5737376"/>
                  </a:lnTo>
                  <a:lnTo>
                    <a:pt x="1406373" y="5757315"/>
                  </a:lnTo>
                  <a:lnTo>
                    <a:pt x="1449940" y="5774085"/>
                  </a:lnTo>
                  <a:lnTo>
                    <a:pt x="1494009" y="5787733"/>
                  </a:lnTo>
                  <a:lnTo>
                    <a:pt x="1538440" y="5798303"/>
                  </a:lnTo>
                  <a:lnTo>
                    <a:pt x="1583097" y="5805840"/>
                  </a:lnTo>
                  <a:lnTo>
                    <a:pt x="1627841" y="5810391"/>
                  </a:lnTo>
                  <a:lnTo>
                    <a:pt x="1672535" y="5812000"/>
                  </a:lnTo>
                  <a:lnTo>
                    <a:pt x="1717041" y="5810712"/>
                  </a:lnTo>
                  <a:lnTo>
                    <a:pt x="1761220" y="5806573"/>
                  </a:lnTo>
                  <a:lnTo>
                    <a:pt x="1804937" y="5799628"/>
                  </a:lnTo>
                  <a:lnTo>
                    <a:pt x="1848051" y="5789922"/>
                  </a:lnTo>
                  <a:lnTo>
                    <a:pt x="1890427" y="5777500"/>
                  </a:lnTo>
                  <a:lnTo>
                    <a:pt x="1931925" y="5762409"/>
                  </a:lnTo>
                  <a:lnTo>
                    <a:pt x="1972409" y="5744692"/>
                  </a:lnTo>
                  <a:lnTo>
                    <a:pt x="2011740" y="5724396"/>
                  </a:lnTo>
                  <a:lnTo>
                    <a:pt x="2049782" y="5701565"/>
                  </a:lnTo>
                  <a:lnTo>
                    <a:pt x="2086395" y="5676245"/>
                  </a:lnTo>
                  <a:lnTo>
                    <a:pt x="2121442" y="5648481"/>
                  </a:lnTo>
                  <a:lnTo>
                    <a:pt x="2154785" y="5618319"/>
                  </a:lnTo>
                  <a:lnTo>
                    <a:pt x="2186288" y="5585803"/>
                  </a:lnTo>
                  <a:lnTo>
                    <a:pt x="2215811" y="5550979"/>
                  </a:lnTo>
                  <a:lnTo>
                    <a:pt x="2243217" y="5513892"/>
                  </a:lnTo>
                  <a:lnTo>
                    <a:pt x="2268369" y="5474587"/>
                  </a:lnTo>
                  <a:lnTo>
                    <a:pt x="2291128" y="5433110"/>
                  </a:lnTo>
                  <a:lnTo>
                    <a:pt x="4142969" y="1774456"/>
                  </a:lnTo>
                  <a:close/>
                </a:path>
                <a:path w="4608830" h="5812155">
                  <a:moveTo>
                    <a:pt x="3923440" y="0"/>
                  </a:moveTo>
                  <a:lnTo>
                    <a:pt x="3875848" y="1245"/>
                  </a:lnTo>
                  <a:lnTo>
                    <a:pt x="3828165" y="5804"/>
                  </a:lnTo>
                  <a:lnTo>
                    <a:pt x="3780550" y="13725"/>
                  </a:lnTo>
                  <a:lnTo>
                    <a:pt x="3733162" y="25056"/>
                  </a:lnTo>
                  <a:lnTo>
                    <a:pt x="0" y="1046491"/>
                  </a:lnTo>
                  <a:lnTo>
                    <a:pt x="0" y="2478409"/>
                  </a:lnTo>
                  <a:lnTo>
                    <a:pt x="2595470" y="1774456"/>
                  </a:lnTo>
                  <a:lnTo>
                    <a:pt x="4142969" y="1774456"/>
                  </a:lnTo>
                  <a:lnTo>
                    <a:pt x="4533884" y="1002131"/>
                  </a:lnTo>
                  <a:lnTo>
                    <a:pt x="4554089" y="958572"/>
                  </a:lnTo>
                  <a:lnTo>
                    <a:pt x="4571077" y="914139"/>
                  </a:lnTo>
                  <a:lnTo>
                    <a:pt x="4584865" y="868992"/>
                  </a:lnTo>
                  <a:lnTo>
                    <a:pt x="4595471" y="823294"/>
                  </a:lnTo>
                  <a:lnTo>
                    <a:pt x="4602913" y="777206"/>
                  </a:lnTo>
                  <a:lnTo>
                    <a:pt x="4607210" y="730890"/>
                  </a:lnTo>
                  <a:lnTo>
                    <a:pt x="4608380" y="684509"/>
                  </a:lnTo>
                  <a:lnTo>
                    <a:pt x="4606439" y="638224"/>
                  </a:lnTo>
                  <a:lnTo>
                    <a:pt x="4601408" y="592197"/>
                  </a:lnTo>
                  <a:lnTo>
                    <a:pt x="4593302" y="546590"/>
                  </a:lnTo>
                  <a:lnTo>
                    <a:pt x="4582141" y="501565"/>
                  </a:lnTo>
                  <a:lnTo>
                    <a:pt x="4567943" y="457284"/>
                  </a:lnTo>
                  <a:lnTo>
                    <a:pt x="4550725" y="413908"/>
                  </a:lnTo>
                  <a:lnTo>
                    <a:pt x="4530506" y="371601"/>
                  </a:lnTo>
                  <a:lnTo>
                    <a:pt x="4507303" y="330523"/>
                  </a:lnTo>
                  <a:lnTo>
                    <a:pt x="4481135" y="290836"/>
                  </a:lnTo>
                  <a:lnTo>
                    <a:pt x="4452020" y="252704"/>
                  </a:lnTo>
                  <a:lnTo>
                    <a:pt x="4417530" y="213749"/>
                  </a:lnTo>
                  <a:lnTo>
                    <a:pt x="4380604" y="177842"/>
                  </a:lnTo>
                  <a:lnTo>
                    <a:pt x="4341435" y="145045"/>
                  </a:lnTo>
                  <a:lnTo>
                    <a:pt x="4300219" y="115420"/>
                  </a:lnTo>
                  <a:lnTo>
                    <a:pt x="4257151" y="89029"/>
                  </a:lnTo>
                  <a:lnTo>
                    <a:pt x="4212426" y="65931"/>
                  </a:lnTo>
                  <a:lnTo>
                    <a:pt x="4166240" y="46190"/>
                  </a:lnTo>
                  <a:lnTo>
                    <a:pt x="4118787" y="29867"/>
                  </a:lnTo>
                  <a:lnTo>
                    <a:pt x="4070262" y="17023"/>
                  </a:lnTo>
                  <a:lnTo>
                    <a:pt x="4020861" y="7719"/>
                  </a:lnTo>
                  <a:lnTo>
                    <a:pt x="3970779" y="2018"/>
                  </a:lnTo>
                  <a:lnTo>
                    <a:pt x="3923440" y="0"/>
                  </a:lnTo>
                  <a:close/>
                </a:path>
              </a:pathLst>
            </a:custGeom>
            <a:solidFill>
              <a:srgbClr val="1B94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652520" cy="6329045"/>
            </a:xfrm>
            <a:custGeom>
              <a:avLst/>
              <a:gdLst/>
              <a:ahLst/>
              <a:cxnLst/>
              <a:rect l="l" t="t" r="r" b="b"/>
              <a:pathLst>
                <a:path w="3652520" h="6329045">
                  <a:moveTo>
                    <a:pt x="3652445" y="0"/>
                  </a:moveTo>
                  <a:lnTo>
                    <a:pt x="0" y="0"/>
                  </a:lnTo>
                  <a:lnTo>
                    <a:pt x="0" y="6328849"/>
                  </a:lnTo>
                  <a:lnTo>
                    <a:pt x="448933" y="6328849"/>
                  </a:lnTo>
                  <a:lnTo>
                    <a:pt x="3652445" y="0"/>
                  </a:lnTo>
                  <a:close/>
                </a:path>
              </a:pathLst>
            </a:custGeom>
            <a:solidFill>
              <a:srgbClr val="95A29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467475" y="1731762"/>
            <a:ext cx="1155700" cy="1240790"/>
            <a:chOff x="9467475" y="1731762"/>
            <a:chExt cx="1155700" cy="1240790"/>
          </a:xfrm>
        </p:grpSpPr>
        <p:sp>
          <p:nvSpPr>
            <p:cNvPr id="7" name="object 7"/>
            <p:cNvSpPr/>
            <p:nvPr/>
          </p:nvSpPr>
          <p:spPr>
            <a:xfrm>
              <a:off x="9959793" y="2413135"/>
              <a:ext cx="636270" cy="559435"/>
            </a:xfrm>
            <a:custGeom>
              <a:avLst/>
              <a:gdLst/>
              <a:ahLst/>
              <a:cxnLst/>
              <a:rect l="l" t="t" r="r" b="b"/>
              <a:pathLst>
                <a:path w="636270" h="559435">
                  <a:moveTo>
                    <a:pt x="570061" y="0"/>
                  </a:moveTo>
                  <a:lnTo>
                    <a:pt x="49644" y="163636"/>
                  </a:lnTo>
                  <a:lnTo>
                    <a:pt x="15911" y="186901"/>
                  </a:lnTo>
                  <a:lnTo>
                    <a:pt x="342" y="224825"/>
                  </a:lnTo>
                  <a:lnTo>
                    <a:pt x="0" y="232089"/>
                  </a:lnTo>
                  <a:lnTo>
                    <a:pt x="2501" y="250887"/>
                  </a:lnTo>
                  <a:lnTo>
                    <a:pt x="36436" y="294637"/>
                  </a:lnTo>
                  <a:lnTo>
                    <a:pt x="486498" y="550110"/>
                  </a:lnTo>
                  <a:lnTo>
                    <a:pt x="513645" y="559021"/>
                  </a:lnTo>
                  <a:lnTo>
                    <a:pt x="541147" y="556901"/>
                  </a:lnTo>
                  <a:lnTo>
                    <a:pt x="565848" y="544624"/>
                  </a:lnTo>
                  <a:lnTo>
                    <a:pt x="584593" y="523059"/>
                  </a:lnTo>
                  <a:lnTo>
                    <a:pt x="593513" y="495882"/>
                  </a:lnTo>
                  <a:lnTo>
                    <a:pt x="591397" y="468379"/>
                  </a:lnTo>
                  <a:lnTo>
                    <a:pt x="579114" y="443696"/>
                  </a:lnTo>
                  <a:lnTo>
                    <a:pt x="557530" y="424977"/>
                  </a:lnTo>
                  <a:lnTo>
                    <a:pt x="249237" y="249958"/>
                  </a:lnTo>
                  <a:lnTo>
                    <a:pt x="586257" y="140141"/>
                  </a:lnTo>
                  <a:lnTo>
                    <a:pt x="611134" y="126069"/>
                  </a:lnTo>
                  <a:lnTo>
                    <a:pt x="628095" y="104323"/>
                  </a:lnTo>
                  <a:lnTo>
                    <a:pt x="635672" y="77807"/>
                  </a:lnTo>
                  <a:lnTo>
                    <a:pt x="632396" y="49425"/>
                  </a:lnTo>
                  <a:lnTo>
                    <a:pt x="618336" y="24543"/>
                  </a:lnTo>
                  <a:lnTo>
                    <a:pt x="596584" y="7574"/>
                  </a:lnTo>
                  <a:lnTo>
                    <a:pt x="57006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467475" y="1731762"/>
              <a:ext cx="541020" cy="597535"/>
            </a:xfrm>
            <a:custGeom>
              <a:avLst/>
              <a:gdLst/>
              <a:ahLst/>
              <a:cxnLst/>
              <a:rect l="l" t="t" r="r" b="b"/>
              <a:pathLst>
                <a:path w="541020" h="597535">
                  <a:moveTo>
                    <a:pt x="471390" y="0"/>
                  </a:moveTo>
                  <a:lnTo>
                    <a:pt x="445336" y="5063"/>
                  </a:lnTo>
                  <a:lnTo>
                    <a:pt x="423086" y="19536"/>
                  </a:lnTo>
                  <a:lnTo>
                    <a:pt x="407559" y="42232"/>
                  </a:lnTo>
                  <a:lnTo>
                    <a:pt x="274399" y="356252"/>
                  </a:lnTo>
                  <a:lnTo>
                    <a:pt x="132134" y="46232"/>
                  </a:lnTo>
                  <a:lnTo>
                    <a:pt x="93292" y="10175"/>
                  </a:lnTo>
                  <a:lnTo>
                    <a:pt x="40363" y="12171"/>
                  </a:lnTo>
                  <a:lnTo>
                    <a:pt x="4310" y="51004"/>
                  </a:lnTo>
                  <a:lnTo>
                    <a:pt x="0" y="77193"/>
                  </a:lnTo>
                  <a:lnTo>
                    <a:pt x="6289" y="103954"/>
                  </a:lnTo>
                  <a:lnTo>
                    <a:pt x="213960" y="556569"/>
                  </a:lnTo>
                  <a:lnTo>
                    <a:pt x="239855" y="586223"/>
                  </a:lnTo>
                  <a:lnTo>
                    <a:pt x="277866" y="596955"/>
                  </a:lnTo>
                  <a:lnTo>
                    <a:pt x="297742" y="593727"/>
                  </a:lnTo>
                  <a:lnTo>
                    <a:pt x="330149" y="571932"/>
                  </a:lnTo>
                  <a:lnTo>
                    <a:pt x="535041" y="96283"/>
                  </a:lnTo>
                  <a:lnTo>
                    <a:pt x="540574" y="69376"/>
                  </a:lnTo>
                  <a:lnTo>
                    <a:pt x="535543" y="43343"/>
                  </a:lnTo>
                  <a:lnTo>
                    <a:pt x="521082" y="21091"/>
                  </a:lnTo>
                  <a:lnTo>
                    <a:pt x="498325" y="5529"/>
                  </a:lnTo>
                  <a:lnTo>
                    <a:pt x="471390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933113" y="1731767"/>
              <a:ext cx="689610" cy="681355"/>
            </a:xfrm>
            <a:custGeom>
              <a:avLst/>
              <a:gdLst/>
              <a:ahLst/>
              <a:cxnLst/>
              <a:rect l="l" t="t" r="r" b="b"/>
              <a:pathLst>
                <a:path w="689609" h="681355">
                  <a:moveTo>
                    <a:pt x="293963" y="0"/>
                  </a:moveTo>
                  <a:lnTo>
                    <a:pt x="239240" y="22731"/>
                  </a:lnTo>
                  <a:lnTo>
                    <a:pt x="5577" y="572294"/>
                  </a:lnTo>
                  <a:lnTo>
                    <a:pt x="0" y="594501"/>
                  </a:lnTo>
                  <a:lnTo>
                    <a:pt x="962" y="616923"/>
                  </a:lnTo>
                  <a:lnTo>
                    <a:pt x="21465" y="656800"/>
                  </a:lnTo>
                  <a:lnTo>
                    <a:pt x="62706" y="679533"/>
                  </a:lnTo>
                  <a:lnTo>
                    <a:pt x="78386" y="681107"/>
                  </a:lnTo>
                  <a:lnTo>
                    <a:pt x="85133" y="680818"/>
                  </a:lnTo>
                  <a:lnTo>
                    <a:pt x="637745" y="483318"/>
                  </a:lnTo>
                  <a:lnTo>
                    <a:pt x="682236" y="442638"/>
                  </a:lnTo>
                  <a:lnTo>
                    <a:pt x="689573" y="413357"/>
                  </a:lnTo>
                  <a:lnTo>
                    <a:pt x="684951" y="382442"/>
                  </a:lnTo>
                  <a:lnTo>
                    <a:pt x="644300" y="337953"/>
                  </a:lnTo>
                  <a:lnTo>
                    <a:pt x="584075" y="335223"/>
                  </a:lnTo>
                  <a:lnTo>
                    <a:pt x="219267" y="467493"/>
                  </a:lnTo>
                  <a:lnTo>
                    <a:pt x="367387" y="108833"/>
                  </a:lnTo>
                  <a:lnTo>
                    <a:pt x="373376" y="78140"/>
                  </a:lnTo>
                  <a:lnTo>
                    <a:pt x="367340" y="48562"/>
                  </a:lnTo>
                  <a:lnTo>
                    <a:pt x="350649" y="23408"/>
                  </a:lnTo>
                  <a:lnTo>
                    <a:pt x="324677" y="5988"/>
                  </a:lnTo>
                  <a:lnTo>
                    <a:pt x="293963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671</Words>
  <Application>Microsoft Office PowerPoint</Application>
  <PresentationFormat>Personalizado</PresentationFormat>
  <Paragraphs>132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Lucida Sans</vt:lpstr>
      <vt:lpstr>Lucida Sans Unicode</vt:lpstr>
      <vt:lpstr>Microsoft Sans Serif</vt:lpstr>
      <vt:lpstr>Symbol</vt:lpstr>
      <vt:lpstr>Verdana</vt:lpstr>
      <vt:lpstr>Office Theme</vt:lpstr>
      <vt:lpstr>Presentación de PowerPoint</vt:lpstr>
      <vt:lpstr>Capital: Quito (pop: 2.8m)</vt:lpstr>
      <vt:lpstr>ECUADOR</vt:lpstr>
      <vt:lpstr>Ecuador, a Country</vt:lpstr>
      <vt:lpstr>Presentación de PowerPoint</vt:lpstr>
      <vt:lpstr>Legal Security</vt:lpstr>
      <vt:lpstr>Public Administration</vt:lpstr>
      <vt:lpstr>Highest oil export volumes in 2022</vt:lpstr>
      <vt:lpstr>Presentación de PowerPoint</vt:lpstr>
      <vt:lpstr>Welcome to a world</vt:lpstr>
      <vt:lpstr>¡Thank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Viaje ministro Houston</dc:title>
  <dc:creator>Albán Mocayo David Andrés</dc:creator>
  <cp:lastModifiedBy>Pablo Alban Moncayo</cp:lastModifiedBy>
  <cp:revision>21</cp:revision>
  <dcterms:created xsi:type="dcterms:W3CDTF">2022-10-07T15:22:00Z</dcterms:created>
  <dcterms:modified xsi:type="dcterms:W3CDTF">2022-10-29T02:39:35Z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2022-02-21T00:00:00Z</vt:filetime>
  </property>
  <property fmtid="{D5CDD505-2E9C-101B-9397-08002B2CF9AE}" pid="3" name="Creator">
    <vt:lpwstr>Adobe Illustrator 26.0 (Macintosh)</vt:lpwstr>
  </property>
  <property fmtid="{D5CDD505-2E9C-101B-9397-08002B2CF9AE}" pid="4" name="LastSaved">
    <vt:filetime>2022-10-07T00:00:00Z</vt:filetime>
  </property>
</Properties>
</file>